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  <p:sldMasterId id="2147483661" r:id="rId2"/>
    <p:sldMasterId id="2147483682" r:id="rId3"/>
    <p:sldMasterId id="2147483655" r:id="rId4"/>
    <p:sldMasterId id="2147483658" r:id="rId5"/>
    <p:sldMasterId id="2147483687" r:id="rId6"/>
  </p:sldMasterIdLst>
  <p:notesMasterIdLst>
    <p:notesMasterId r:id="rId15"/>
  </p:notesMasterIdLst>
  <p:sldIdLst>
    <p:sldId id="257" r:id="rId7"/>
    <p:sldId id="277" r:id="rId8"/>
    <p:sldId id="280" r:id="rId9"/>
    <p:sldId id="321" r:id="rId10"/>
    <p:sldId id="322" r:id="rId11"/>
    <p:sldId id="323" r:id="rId12"/>
    <p:sldId id="258" r:id="rId13"/>
    <p:sldId id="25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042S11" initials="R" lastIdx="2" clrIdx="0">
    <p:extLst>
      <p:ext uri="{19B8F6BF-5375-455C-9EA6-DF929625EA0E}">
        <p15:presenceInfo xmlns:p15="http://schemas.microsoft.com/office/powerpoint/2012/main" userId="R042S1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C41"/>
    <a:srgbClr val="003E65"/>
    <a:srgbClr val="FBD9D2"/>
    <a:srgbClr val="E73239"/>
    <a:srgbClr val="F3DDC5"/>
    <a:srgbClr val="F7EBAE"/>
    <a:srgbClr val="005E64"/>
    <a:srgbClr val="C9E7F2"/>
    <a:srgbClr val="D6E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2000" autoAdjust="0"/>
  </p:normalViewPr>
  <p:slideViewPr>
    <p:cSldViewPr snapToGrid="0">
      <p:cViewPr varScale="1">
        <p:scale>
          <a:sx n="102" d="100"/>
          <a:sy n="102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FFFE7-060E-4DAC-ABAE-7AA9E049406E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de-DE"/>
        </a:p>
      </dgm:t>
    </dgm:pt>
    <dgm:pt modelId="{AA9C9393-45F6-4E6D-810A-9F9600DD3B44}">
      <dgm:prSet phldrT="[Text]" custT="1"/>
      <dgm:spPr/>
      <dgm:t>
        <a:bodyPr/>
        <a:lstStyle/>
        <a:p>
          <a:r>
            <a:rPr lang="de-DE" sz="1800" dirty="0"/>
            <a:t>Ausländer-behörde</a:t>
          </a:r>
        </a:p>
      </dgm:t>
    </dgm:pt>
    <dgm:pt modelId="{D508F810-6079-46E2-B635-1F2D4C1ABF99}" type="parTrans" cxnId="{1C9168F4-86CC-4715-9C6F-A5C6032C4973}">
      <dgm:prSet/>
      <dgm:spPr/>
      <dgm:t>
        <a:bodyPr/>
        <a:lstStyle/>
        <a:p>
          <a:endParaRPr lang="de-DE"/>
        </a:p>
      </dgm:t>
    </dgm:pt>
    <dgm:pt modelId="{64D9AF96-5359-4C8E-BAE6-F76CD9302CD0}" type="sibTrans" cxnId="{1C9168F4-86CC-4715-9C6F-A5C6032C4973}">
      <dgm:prSet custT="1"/>
      <dgm:spPr/>
      <dgm:t>
        <a:bodyPr/>
        <a:lstStyle/>
        <a:p>
          <a:r>
            <a:rPr lang="de-DE" sz="1800" dirty="0"/>
            <a:t>Vereine</a:t>
          </a:r>
        </a:p>
      </dgm:t>
    </dgm:pt>
    <dgm:pt modelId="{025D8482-F424-4FA8-ABFA-00F36690BE62}">
      <dgm:prSet phldrT="[Text]" custT="1"/>
      <dgm:spPr/>
      <dgm:t>
        <a:bodyPr/>
        <a:lstStyle/>
        <a:p>
          <a:r>
            <a:rPr lang="de-DE" sz="1800" dirty="0"/>
            <a:t>Weitere Fach-beratungs-stellen</a:t>
          </a:r>
        </a:p>
      </dgm:t>
    </dgm:pt>
    <dgm:pt modelId="{56C2A4F0-F6C1-4288-BB51-371AC50C1C66}" type="parTrans" cxnId="{E3C6214E-E9D0-477F-941B-A5135BC6B6DB}">
      <dgm:prSet/>
      <dgm:spPr/>
      <dgm:t>
        <a:bodyPr/>
        <a:lstStyle/>
        <a:p>
          <a:endParaRPr lang="de-DE"/>
        </a:p>
      </dgm:t>
    </dgm:pt>
    <dgm:pt modelId="{13CC059B-9535-446E-99E5-6964FEAB7145}" type="sibTrans" cxnId="{E3C6214E-E9D0-477F-941B-A5135BC6B6DB}">
      <dgm:prSet custT="1"/>
      <dgm:spPr/>
      <dgm:t>
        <a:bodyPr/>
        <a:lstStyle/>
        <a:p>
          <a:r>
            <a:rPr lang="de-DE" sz="2800" dirty="0"/>
            <a:t>…</a:t>
          </a:r>
          <a:endParaRPr lang="de-DE" sz="1800" dirty="0"/>
        </a:p>
      </dgm:t>
    </dgm:pt>
    <dgm:pt modelId="{07E1C939-6F45-47D7-AD21-DC3A254E0705}">
      <dgm:prSet phldrT="[Text]" custT="1"/>
      <dgm:spPr/>
      <dgm:t>
        <a:bodyPr/>
        <a:lstStyle/>
        <a:p>
          <a:r>
            <a:rPr lang="de-DE" sz="1800" dirty="0"/>
            <a:t>Jobcenter</a:t>
          </a:r>
        </a:p>
      </dgm:t>
    </dgm:pt>
    <dgm:pt modelId="{4AED23D1-6317-48F7-AB01-62E3082D2AB4}" type="sibTrans" cxnId="{61002C61-D0EE-484F-9936-E37E45AF748E}">
      <dgm:prSet custT="1"/>
      <dgm:spPr/>
      <dgm:t>
        <a:bodyPr/>
        <a:lstStyle/>
        <a:p>
          <a:r>
            <a:rPr lang="de-DE" sz="1700" dirty="0"/>
            <a:t>Integrations-</a:t>
          </a:r>
        </a:p>
        <a:p>
          <a:r>
            <a:rPr lang="de-DE" sz="1700" dirty="0" err="1"/>
            <a:t>management</a:t>
          </a:r>
          <a:endParaRPr lang="de-DE" sz="1700" dirty="0"/>
        </a:p>
      </dgm:t>
    </dgm:pt>
    <dgm:pt modelId="{BB6CC173-AA19-4F96-B2F8-2128328CE872}" type="parTrans" cxnId="{61002C61-D0EE-484F-9936-E37E45AF748E}">
      <dgm:prSet/>
      <dgm:spPr/>
      <dgm:t>
        <a:bodyPr/>
        <a:lstStyle/>
        <a:p>
          <a:endParaRPr lang="de-DE"/>
        </a:p>
      </dgm:t>
    </dgm:pt>
    <dgm:pt modelId="{437525D9-3F74-4161-AD0C-A198B0E08A44}">
      <dgm:prSet phldrT="[Text]" custT="1"/>
      <dgm:spPr/>
      <dgm:t>
        <a:bodyPr/>
        <a:lstStyle/>
        <a:p>
          <a:pPr marL="0" indent="0"/>
          <a:r>
            <a:rPr lang="de-DE" sz="1700" dirty="0"/>
            <a:t>Unterbring-ende Behörden</a:t>
          </a:r>
        </a:p>
      </dgm:t>
    </dgm:pt>
    <dgm:pt modelId="{17EC265D-94E5-427F-BE0D-FA2932F23942}" type="parTrans" cxnId="{38604D48-D63E-4B82-8100-4F687A55EAC0}">
      <dgm:prSet/>
      <dgm:spPr/>
      <dgm:t>
        <a:bodyPr/>
        <a:lstStyle/>
        <a:p>
          <a:endParaRPr lang="de-DE"/>
        </a:p>
      </dgm:t>
    </dgm:pt>
    <dgm:pt modelId="{F85CDC4F-3ADE-4761-9202-57C83B0F92D3}" type="sibTrans" cxnId="{38604D48-D63E-4B82-8100-4F687A55EAC0}">
      <dgm:prSet custT="1"/>
      <dgm:spPr/>
      <dgm:t>
        <a:bodyPr/>
        <a:lstStyle/>
        <a:p>
          <a:r>
            <a:rPr lang="de-DE" sz="1700" dirty="0"/>
            <a:t>Migrations-beratung für Erwachsene, </a:t>
          </a:r>
          <a:r>
            <a:rPr lang="de-DE" sz="1700" dirty="0" err="1"/>
            <a:t>Jugendmigra-tionsdienst</a:t>
          </a:r>
          <a:endParaRPr lang="de-DE" sz="1700" dirty="0"/>
        </a:p>
      </dgm:t>
    </dgm:pt>
    <dgm:pt modelId="{BABB700A-AACB-44F9-A6E8-CB20C3136F40}" type="pres">
      <dgm:prSet presAssocID="{86BFFFE7-060E-4DAC-ABAE-7AA9E049406E}" presName="Name0" presStyleCnt="0">
        <dgm:presLayoutVars>
          <dgm:chMax/>
          <dgm:chPref/>
          <dgm:dir/>
          <dgm:animLvl val="lvl"/>
        </dgm:presLayoutVars>
      </dgm:prSet>
      <dgm:spPr/>
    </dgm:pt>
    <dgm:pt modelId="{C16717AB-5190-4CA5-826C-A55C8BED7F99}" type="pres">
      <dgm:prSet presAssocID="{07E1C939-6F45-47D7-AD21-DC3A254E0705}" presName="composite" presStyleCnt="0"/>
      <dgm:spPr/>
    </dgm:pt>
    <dgm:pt modelId="{5CDDC8BC-B2F2-4688-ABA8-564F05F8E5D9}" type="pres">
      <dgm:prSet presAssocID="{07E1C939-6F45-47D7-AD21-DC3A254E0705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</dgm:pt>
    <dgm:pt modelId="{C6F67768-C723-4FE0-84EE-E572D14D7EC3}" type="pres">
      <dgm:prSet presAssocID="{07E1C939-6F45-47D7-AD21-DC3A254E0705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8705CEC5-D5AF-4E8A-9999-020DB2ACAA3C}" type="pres">
      <dgm:prSet presAssocID="{07E1C939-6F45-47D7-AD21-DC3A254E0705}" presName="BalanceSpacing" presStyleCnt="0"/>
      <dgm:spPr/>
    </dgm:pt>
    <dgm:pt modelId="{6EB2919A-A589-45E8-80FA-318E7B88ECBC}" type="pres">
      <dgm:prSet presAssocID="{07E1C939-6F45-47D7-AD21-DC3A254E0705}" presName="BalanceSpacing1" presStyleCnt="0"/>
      <dgm:spPr/>
    </dgm:pt>
    <dgm:pt modelId="{85AD0778-CA9F-4A55-BB78-C81552C60DE9}" type="pres">
      <dgm:prSet presAssocID="{4AED23D1-6317-48F7-AB01-62E3082D2AB4}" presName="Accent1Text" presStyleLbl="node1" presStyleIdx="1" presStyleCnt="8"/>
      <dgm:spPr/>
    </dgm:pt>
    <dgm:pt modelId="{74B200DB-A270-4D50-A02C-5110ADA6737B}" type="pres">
      <dgm:prSet presAssocID="{4AED23D1-6317-48F7-AB01-62E3082D2AB4}" presName="spaceBetweenRectangles" presStyleCnt="0"/>
      <dgm:spPr/>
    </dgm:pt>
    <dgm:pt modelId="{61E21814-686A-481F-9F32-DC125529EDE2}" type="pres">
      <dgm:prSet presAssocID="{AA9C9393-45F6-4E6D-810A-9F9600DD3B44}" presName="composite" presStyleCnt="0"/>
      <dgm:spPr/>
    </dgm:pt>
    <dgm:pt modelId="{0B24FEB3-3F9E-403F-BAA9-4F2E93608A80}" type="pres">
      <dgm:prSet presAssocID="{AA9C9393-45F6-4E6D-810A-9F9600DD3B44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</dgm:pt>
    <dgm:pt modelId="{3CC33E78-6840-41D2-8C31-1FFF85AFCBD0}" type="pres">
      <dgm:prSet presAssocID="{AA9C9393-45F6-4E6D-810A-9F9600DD3B4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74975994-0010-4848-80FA-76A73BC16D2A}" type="pres">
      <dgm:prSet presAssocID="{AA9C9393-45F6-4E6D-810A-9F9600DD3B44}" presName="BalanceSpacing" presStyleCnt="0"/>
      <dgm:spPr/>
    </dgm:pt>
    <dgm:pt modelId="{D5EC5875-59E5-468B-9F9F-5192C7E1F623}" type="pres">
      <dgm:prSet presAssocID="{AA9C9393-45F6-4E6D-810A-9F9600DD3B44}" presName="BalanceSpacing1" presStyleCnt="0"/>
      <dgm:spPr/>
    </dgm:pt>
    <dgm:pt modelId="{F67DEB01-3141-472C-A05F-52FA2173AC14}" type="pres">
      <dgm:prSet presAssocID="{64D9AF96-5359-4C8E-BAE6-F76CD9302CD0}" presName="Accent1Text" presStyleLbl="node1" presStyleIdx="3" presStyleCnt="8"/>
      <dgm:spPr/>
    </dgm:pt>
    <dgm:pt modelId="{DBACCD88-4083-4D85-A4F3-7CE30A5D9C79}" type="pres">
      <dgm:prSet presAssocID="{64D9AF96-5359-4C8E-BAE6-F76CD9302CD0}" presName="spaceBetweenRectangles" presStyleCnt="0"/>
      <dgm:spPr/>
    </dgm:pt>
    <dgm:pt modelId="{D45689BA-99D1-47B8-ADDC-D5B24E7129E7}" type="pres">
      <dgm:prSet presAssocID="{437525D9-3F74-4161-AD0C-A198B0E08A44}" presName="composite" presStyleCnt="0"/>
      <dgm:spPr/>
    </dgm:pt>
    <dgm:pt modelId="{880EE2D7-4817-4686-8E7B-9C8544F29C21}" type="pres">
      <dgm:prSet presAssocID="{437525D9-3F74-4161-AD0C-A198B0E08A44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</dgm:pt>
    <dgm:pt modelId="{FE852D45-C627-4D7D-B76F-60B1E5F0A94B}" type="pres">
      <dgm:prSet presAssocID="{437525D9-3F74-4161-AD0C-A198B0E08A44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1B085E66-AD85-472C-ABB5-C15C238E5E62}" type="pres">
      <dgm:prSet presAssocID="{437525D9-3F74-4161-AD0C-A198B0E08A44}" presName="BalanceSpacing" presStyleCnt="0"/>
      <dgm:spPr/>
    </dgm:pt>
    <dgm:pt modelId="{816B240D-6E2E-4B9D-BCE4-0710A108CB08}" type="pres">
      <dgm:prSet presAssocID="{437525D9-3F74-4161-AD0C-A198B0E08A44}" presName="BalanceSpacing1" presStyleCnt="0"/>
      <dgm:spPr/>
    </dgm:pt>
    <dgm:pt modelId="{E97B7BAB-557E-4093-82E5-E95C012A923F}" type="pres">
      <dgm:prSet presAssocID="{F85CDC4F-3ADE-4761-9202-57C83B0F92D3}" presName="Accent1Text" presStyleLbl="node1" presStyleIdx="5" presStyleCnt="8"/>
      <dgm:spPr/>
    </dgm:pt>
    <dgm:pt modelId="{3D66C3DC-8865-4E27-AC27-FC9904E15BE7}" type="pres">
      <dgm:prSet presAssocID="{F85CDC4F-3ADE-4761-9202-57C83B0F92D3}" presName="spaceBetweenRectangles" presStyleCnt="0"/>
      <dgm:spPr/>
    </dgm:pt>
    <dgm:pt modelId="{7A0D4058-CF2B-428C-8106-400CBF1AEF61}" type="pres">
      <dgm:prSet presAssocID="{025D8482-F424-4FA8-ABFA-00F36690BE62}" presName="composite" presStyleCnt="0"/>
      <dgm:spPr/>
    </dgm:pt>
    <dgm:pt modelId="{A549D813-AC5B-497A-9CA6-F31C7C66D040}" type="pres">
      <dgm:prSet presAssocID="{025D8482-F424-4FA8-ABFA-00F36690BE62}" presName="Parent1" presStyleLbl="node1" presStyleIdx="6" presStyleCnt="8" custLinFactX="63048" custLinFactY="-100000" custLinFactNeighborX="100000" custLinFactNeighborY="-152609">
        <dgm:presLayoutVars>
          <dgm:chMax val="1"/>
          <dgm:chPref val="1"/>
          <dgm:bulletEnabled val="1"/>
        </dgm:presLayoutVars>
      </dgm:prSet>
      <dgm:spPr/>
    </dgm:pt>
    <dgm:pt modelId="{1C8DFE0E-91EA-4A55-AE67-92BBDA7ECC31}" type="pres">
      <dgm:prSet presAssocID="{025D8482-F424-4FA8-ABFA-00F36690BE62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14FBC5D2-C08F-47E0-A61F-C7B4D6715276}" type="pres">
      <dgm:prSet presAssocID="{025D8482-F424-4FA8-ABFA-00F36690BE62}" presName="BalanceSpacing" presStyleCnt="0"/>
      <dgm:spPr/>
    </dgm:pt>
    <dgm:pt modelId="{B313B381-7C99-42B0-9521-B7F2F9E6CFDB}" type="pres">
      <dgm:prSet presAssocID="{025D8482-F424-4FA8-ABFA-00F36690BE62}" presName="BalanceSpacing1" presStyleCnt="0"/>
      <dgm:spPr/>
    </dgm:pt>
    <dgm:pt modelId="{F9B7BC63-8A5E-4BEE-AFC0-8F810C114F63}" type="pres">
      <dgm:prSet presAssocID="{13CC059B-9535-446E-99E5-6964FEAB7145}" presName="Accent1Text" presStyleLbl="node1" presStyleIdx="7" presStyleCnt="8" custLinFactNeighborX="57322" custLinFactNeighborY="-85333"/>
      <dgm:spPr/>
    </dgm:pt>
  </dgm:ptLst>
  <dgm:cxnLst>
    <dgm:cxn modelId="{87953B03-75D8-47BD-9C9E-849E4C7E230E}" type="presOf" srcId="{F85CDC4F-3ADE-4761-9202-57C83B0F92D3}" destId="{E97B7BAB-557E-4093-82E5-E95C012A923F}" srcOrd="0" destOrd="0" presId="urn:microsoft.com/office/officeart/2008/layout/AlternatingHexagons"/>
    <dgm:cxn modelId="{61002C61-D0EE-484F-9936-E37E45AF748E}" srcId="{86BFFFE7-060E-4DAC-ABAE-7AA9E049406E}" destId="{07E1C939-6F45-47D7-AD21-DC3A254E0705}" srcOrd="0" destOrd="0" parTransId="{BB6CC173-AA19-4F96-B2F8-2128328CE872}" sibTransId="{4AED23D1-6317-48F7-AB01-62E3082D2AB4}"/>
    <dgm:cxn modelId="{9B31EF44-8FFC-4A74-962C-327893AE5691}" type="presOf" srcId="{437525D9-3F74-4161-AD0C-A198B0E08A44}" destId="{880EE2D7-4817-4686-8E7B-9C8544F29C21}" srcOrd="0" destOrd="0" presId="urn:microsoft.com/office/officeart/2008/layout/AlternatingHexagons"/>
    <dgm:cxn modelId="{38604D48-D63E-4B82-8100-4F687A55EAC0}" srcId="{86BFFFE7-060E-4DAC-ABAE-7AA9E049406E}" destId="{437525D9-3F74-4161-AD0C-A198B0E08A44}" srcOrd="2" destOrd="0" parTransId="{17EC265D-94E5-427F-BE0D-FA2932F23942}" sibTransId="{F85CDC4F-3ADE-4761-9202-57C83B0F92D3}"/>
    <dgm:cxn modelId="{298CFA48-2176-421E-80DC-584A1A3EAB66}" type="presOf" srcId="{025D8482-F424-4FA8-ABFA-00F36690BE62}" destId="{A549D813-AC5B-497A-9CA6-F31C7C66D040}" srcOrd="0" destOrd="0" presId="urn:microsoft.com/office/officeart/2008/layout/AlternatingHexagons"/>
    <dgm:cxn modelId="{E3C6214E-E9D0-477F-941B-A5135BC6B6DB}" srcId="{86BFFFE7-060E-4DAC-ABAE-7AA9E049406E}" destId="{025D8482-F424-4FA8-ABFA-00F36690BE62}" srcOrd="3" destOrd="0" parTransId="{56C2A4F0-F6C1-4288-BB51-371AC50C1C66}" sibTransId="{13CC059B-9535-446E-99E5-6964FEAB7145}"/>
    <dgm:cxn modelId="{30BFFD93-6495-408F-A4D2-54DCEA6C6F5A}" type="presOf" srcId="{64D9AF96-5359-4C8E-BAE6-F76CD9302CD0}" destId="{F67DEB01-3141-472C-A05F-52FA2173AC14}" srcOrd="0" destOrd="0" presId="urn:microsoft.com/office/officeart/2008/layout/AlternatingHexagons"/>
    <dgm:cxn modelId="{B975D898-1E18-4418-80EB-9BE74091F7BE}" type="presOf" srcId="{13CC059B-9535-446E-99E5-6964FEAB7145}" destId="{F9B7BC63-8A5E-4BEE-AFC0-8F810C114F63}" srcOrd="0" destOrd="0" presId="urn:microsoft.com/office/officeart/2008/layout/AlternatingHexagons"/>
    <dgm:cxn modelId="{63C568B7-5254-432A-A118-E5F70B843366}" type="presOf" srcId="{86BFFFE7-060E-4DAC-ABAE-7AA9E049406E}" destId="{BABB700A-AACB-44F9-A6E8-CB20C3136F40}" srcOrd="0" destOrd="0" presId="urn:microsoft.com/office/officeart/2008/layout/AlternatingHexagons"/>
    <dgm:cxn modelId="{60ED9CC8-F1C6-4F46-A809-70A6026FA897}" type="presOf" srcId="{07E1C939-6F45-47D7-AD21-DC3A254E0705}" destId="{5CDDC8BC-B2F2-4688-ABA8-564F05F8E5D9}" srcOrd="0" destOrd="0" presId="urn:microsoft.com/office/officeart/2008/layout/AlternatingHexagons"/>
    <dgm:cxn modelId="{30C522E1-8903-4848-88F1-A647ADDA24E7}" type="presOf" srcId="{4AED23D1-6317-48F7-AB01-62E3082D2AB4}" destId="{85AD0778-CA9F-4A55-BB78-C81552C60DE9}" srcOrd="0" destOrd="0" presId="urn:microsoft.com/office/officeart/2008/layout/AlternatingHexagons"/>
    <dgm:cxn modelId="{1C9168F4-86CC-4715-9C6F-A5C6032C4973}" srcId="{86BFFFE7-060E-4DAC-ABAE-7AA9E049406E}" destId="{AA9C9393-45F6-4E6D-810A-9F9600DD3B44}" srcOrd="1" destOrd="0" parTransId="{D508F810-6079-46E2-B635-1F2D4C1ABF99}" sibTransId="{64D9AF96-5359-4C8E-BAE6-F76CD9302CD0}"/>
    <dgm:cxn modelId="{7D822DFF-CE15-4F9E-B0F2-681437730480}" type="presOf" srcId="{AA9C9393-45F6-4E6D-810A-9F9600DD3B44}" destId="{0B24FEB3-3F9E-403F-BAA9-4F2E93608A80}" srcOrd="0" destOrd="0" presId="urn:microsoft.com/office/officeart/2008/layout/AlternatingHexagons"/>
    <dgm:cxn modelId="{523B4B7D-3386-4319-B21D-E0BD182F8D0C}" type="presParOf" srcId="{BABB700A-AACB-44F9-A6E8-CB20C3136F40}" destId="{C16717AB-5190-4CA5-826C-A55C8BED7F99}" srcOrd="0" destOrd="0" presId="urn:microsoft.com/office/officeart/2008/layout/AlternatingHexagons"/>
    <dgm:cxn modelId="{C0238E83-2CE8-4E5E-B488-6E30858485B7}" type="presParOf" srcId="{C16717AB-5190-4CA5-826C-A55C8BED7F99}" destId="{5CDDC8BC-B2F2-4688-ABA8-564F05F8E5D9}" srcOrd="0" destOrd="0" presId="urn:microsoft.com/office/officeart/2008/layout/AlternatingHexagons"/>
    <dgm:cxn modelId="{636DC6AF-BCBB-4920-B9E7-A195CF86B39D}" type="presParOf" srcId="{C16717AB-5190-4CA5-826C-A55C8BED7F99}" destId="{C6F67768-C723-4FE0-84EE-E572D14D7EC3}" srcOrd="1" destOrd="0" presId="urn:microsoft.com/office/officeart/2008/layout/AlternatingHexagons"/>
    <dgm:cxn modelId="{43F909C5-E419-4848-A75D-2C3C6759AD84}" type="presParOf" srcId="{C16717AB-5190-4CA5-826C-A55C8BED7F99}" destId="{8705CEC5-D5AF-4E8A-9999-020DB2ACAA3C}" srcOrd="2" destOrd="0" presId="urn:microsoft.com/office/officeart/2008/layout/AlternatingHexagons"/>
    <dgm:cxn modelId="{E69BE14C-141D-4AE4-B574-4495F66AD5E2}" type="presParOf" srcId="{C16717AB-5190-4CA5-826C-A55C8BED7F99}" destId="{6EB2919A-A589-45E8-80FA-318E7B88ECBC}" srcOrd="3" destOrd="0" presId="urn:microsoft.com/office/officeart/2008/layout/AlternatingHexagons"/>
    <dgm:cxn modelId="{AD3A68BF-B9B0-4DDD-8AD0-E3A24291096D}" type="presParOf" srcId="{C16717AB-5190-4CA5-826C-A55C8BED7F99}" destId="{85AD0778-CA9F-4A55-BB78-C81552C60DE9}" srcOrd="4" destOrd="0" presId="urn:microsoft.com/office/officeart/2008/layout/AlternatingHexagons"/>
    <dgm:cxn modelId="{8F317C72-0ADC-4A50-B448-C78B8244C257}" type="presParOf" srcId="{BABB700A-AACB-44F9-A6E8-CB20C3136F40}" destId="{74B200DB-A270-4D50-A02C-5110ADA6737B}" srcOrd="1" destOrd="0" presId="urn:microsoft.com/office/officeart/2008/layout/AlternatingHexagons"/>
    <dgm:cxn modelId="{393FBD54-0E67-49DE-93F5-397A822CC1BE}" type="presParOf" srcId="{BABB700A-AACB-44F9-A6E8-CB20C3136F40}" destId="{61E21814-686A-481F-9F32-DC125529EDE2}" srcOrd="2" destOrd="0" presId="urn:microsoft.com/office/officeart/2008/layout/AlternatingHexagons"/>
    <dgm:cxn modelId="{20A57B25-11D6-4B27-B9F3-1F469DC4444A}" type="presParOf" srcId="{61E21814-686A-481F-9F32-DC125529EDE2}" destId="{0B24FEB3-3F9E-403F-BAA9-4F2E93608A80}" srcOrd="0" destOrd="0" presId="urn:microsoft.com/office/officeart/2008/layout/AlternatingHexagons"/>
    <dgm:cxn modelId="{91FBE413-2165-4132-8417-3EF75546BB04}" type="presParOf" srcId="{61E21814-686A-481F-9F32-DC125529EDE2}" destId="{3CC33E78-6840-41D2-8C31-1FFF85AFCBD0}" srcOrd="1" destOrd="0" presId="urn:microsoft.com/office/officeart/2008/layout/AlternatingHexagons"/>
    <dgm:cxn modelId="{98DF67EC-464E-4D9D-98A0-F64DE0ADE4CD}" type="presParOf" srcId="{61E21814-686A-481F-9F32-DC125529EDE2}" destId="{74975994-0010-4848-80FA-76A73BC16D2A}" srcOrd="2" destOrd="0" presId="urn:microsoft.com/office/officeart/2008/layout/AlternatingHexagons"/>
    <dgm:cxn modelId="{495F83DC-D697-4A34-AB78-ECF721D7E94B}" type="presParOf" srcId="{61E21814-686A-481F-9F32-DC125529EDE2}" destId="{D5EC5875-59E5-468B-9F9F-5192C7E1F623}" srcOrd="3" destOrd="0" presId="urn:microsoft.com/office/officeart/2008/layout/AlternatingHexagons"/>
    <dgm:cxn modelId="{7DB87494-AF4C-4D63-9A95-8446998EC4EA}" type="presParOf" srcId="{61E21814-686A-481F-9F32-DC125529EDE2}" destId="{F67DEB01-3141-472C-A05F-52FA2173AC14}" srcOrd="4" destOrd="0" presId="urn:microsoft.com/office/officeart/2008/layout/AlternatingHexagons"/>
    <dgm:cxn modelId="{9BDC879E-3F65-4C45-9B31-FFB1BA79AE01}" type="presParOf" srcId="{BABB700A-AACB-44F9-A6E8-CB20C3136F40}" destId="{DBACCD88-4083-4D85-A4F3-7CE30A5D9C79}" srcOrd="3" destOrd="0" presId="urn:microsoft.com/office/officeart/2008/layout/AlternatingHexagons"/>
    <dgm:cxn modelId="{414A3D9F-A0FE-4048-9A5E-7D6CBF99A889}" type="presParOf" srcId="{BABB700A-AACB-44F9-A6E8-CB20C3136F40}" destId="{D45689BA-99D1-47B8-ADDC-D5B24E7129E7}" srcOrd="4" destOrd="0" presId="urn:microsoft.com/office/officeart/2008/layout/AlternatingHexagons"/>
    <dgm:cxn modelId="{74D02FF6-EDA1-46B8-B72B-D5A86D3B51D7}" type="presParOf" srcId="{D45689BA-99D1-47B8-ADDC-D5B24E7129E7}" destId="{880EE2D7-4817-4686-8E7B-9C8544F29C21}" srcOrd="0" destOrd="0" presId="urn:microsoft.com/office/officeart/2008/layout/AlternatingHexagons"/>
    <dgm:cxn modelId="{2B770DEA-2BC2-4C5B-91B6-EC0301EA88DF}" type="presParOf" srcId="{D45689BA-99D1-47B8-ADDC-D5B24E7129E7}" destId="{FE852D45-C627-4D7D-B76F-60B1E5F0A94B}" srcOrd="1" destOrd="0" presId="urn:microsoft.com/office/officeart/2008/layout/AlternatingHexagons"/>
    <dgm:cxn modelId="{E57949BD-B054-42B5-96AF-53ECDEBE5156}" type="presParOf" srcId="{D45689BA-99D1-47B8-ADDC-D5B24E7129E7}" destId="{1B085E66-AD85-472C-ABB5-C15C238E5E62}" srcOrd="2" destOrd="0" presId="urn:microsoft.com/office/officeart/2008/layout/AlternatingHexagons"/>
    <dgm:cxn modelId="{14AAF96F-DBC1-4D73-A99E-6FD8891318A5}" type="presParOf" srcId="{D45689BA-99D1-47B8-ADDC-D5B24E7129E7}" destId="{816B240D-6E2E-4B9D-BCE4-0710A108CB08}" srcOrd="3" destOrd="0" presId="urn:microsoft.com/office/officeart/2008/layout/AlternatingHexagons"/>
    <dgm:cxn modelId="{E3E5AA09-C372-44CA-9745-3567C22DCA54}" type="presParOf" srcId="{D45689BA-99D1-47B8-ADDC-D5B24E7129E7}" destId="{E97B7BAB-557E-4093-82E5-E95C012A923F}" srcOrd="4" destOrd="0" presId="urn:microsoft.com/office/officeart/2008/layout/AlternatingHexagons"/>
    <dgm:cxn modelId="{1CEE3DBF-D7B0-4F9F-BD1B-D212A3C52073}" type="presParOf" srcId="{BABB700A-AACB-44F9-A6E8-CB20C3136F40}" destId="{3D66C3DC-8865-4E27-AC27-FC9904E15BE7}" srcOrd="5" destOrd="0" presId="urn:microsoft.com/office/officeart/2008/layout/AlternatingHexagons"/>
    <dgm:cxn modelId="{C8195007-E55D-4C7A-829E-8EB2C46BDC6F}" type="presParOf" srcId="{BABB700A-AACB-44F9-A6E8-CB20C3136F40}" destId="{7A0D4058-CF2B-428C-8106-400CBF1AEF61}" srcOrd="6" destOrd="0" presId="urn:microsoft.com/office/officeart/2008/layout/AlternatingHexagons"/>
    <dgm:cxn modelId="{3195B555-405E-4BFC-A93E-F00EFEA07D9B}" type="presParOf" srcId="{7A0D4058-CF2B-428C-8106-400CBF1AEF61}" destId="{A549D813-AC5B-497A-9CA6-F31C7C66D040}" srcOrd="0" destOrd="0" presId="urn:microsoft.com/office/officeart/2008/layout/AlternatingHexagons"/>
    <dgm:cxn modelId="{6C9C9E13-D58A-4DBD-8ABD-5E573B289753}" type="presParOf" srcId="{7A0D4058-CF2B-428C-8106-400CBF1AEF61}" destId="{1C8DFE0E-91EA-4A55-AE67-92BBDA7ECC31}" srcOrd="1" destOrd="0" presId="urn:microsoft.com/office/officeart/2008/layout/AlternatingHexagons"/>
    <dgm:cxn modelId="{CCE02699-2DD6-4F94-8D5B-8742E3819C42}" type="presParOf" srcId="{7A0D4058-CF2B-428C-8106-400CBF1AEF61}" destId="{14FBC5D2-C08F-47E0-A61F-C7B4D6715276}" srcOrd="2" destOrd="0" presId="urn:microsoft.com/office/officeart/2008/layout/AlternatingHexagons"/>
    <dgm:cxn modelId="{7EA435D7-B327-4C02-9FFA-2A0B887251E2}" type="presParOf" srcId="{7A0D4058-CF2B-428C-8106-400CBF1AEF61}" destId="{B313B381-7C99-42B0-9521-B7F2F9E6CFDB}" srcOrd="3" destOrd="0" presId="urn:microsoft.com/office/officeart/2008/layout/AlternatingHexagons"/>
    <dgm:cxn modelId="{68F4EFC0-22E9-427E-8769-2973BC07C581}" type="presParOf" srcId="{7A0D4058-CF2B-428C-8106-400CBF1AEF61}" destId="{F9B7BC63-8A5E-4BEE-AFC0-8F810C114F6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DC8BC-B2F2-4688-ABA8-564F05F8E5D9}">
      <dsp:nvSpPr>
        <dsp:cNvPr id="0" name=""/>
        <dsp:cNvSpPr/>
      </dsp:nvSpPr>
      <dsp:spPr>
        <a:xfrm rot="5400000">
          <a:off x="3395037" y="131116"/>
          <a:ext cx="1999241" cy="173934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Jobcenter</a:t>
          </a:r>
        </a:p>
      </dsp:txBody>
      <dsp:txXfrm rot="-5400000">
        <a:off x="3796034" y="312714"/>
        <a:ext cx="1197246" cy="1376145"/>
      </dsp:txXfrm>
    </dsp:sp>
    <dsp:sp modelId="{C6F67768-C723-4FE0-84EE-E572D14D7EC3}">
      <dsp:nvSpPr>
        <dsp:cNvPr id="0" name=""/>
        <dsp:cNvSpPr/>
      </dsp:nvSpPr>
      <dsp:spPr>
        <a:xfrm>
          <a:off x="5317108" y="401013"/>
          <a:ext cx="2231153" cy="119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D0778-CA9F-4A55-BB78-C81552C60DE9}">
      <dsp:nvSpPr>
        <dsp:cNvPr id="0" name=""/>
        <dsp:cNvSpPr/>
      </dsp:nvSpPr>
      <dsp:spPr>
        <a:xfrm rot="5400000">
          <a:off x="1516550" y="131116"/>
          <a:ext cx="1999241" cy="173934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Integrations-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 err="1"/>
            <a:t>management</a:t>
          </a:r>
          <a:endParaRPr lang="de-DE" sz="1700" kern="1200" dirty="0"/>
        </a:p>
      </dsp:txBody>
      <dsp:txXfrm rot="-5400000">
        <a:off x="1917547" y="312714"/>
        <a:ext cx="1197246" cy="1376145"/>
      </dsp:txXfrm>
    </dsp:sp>
    <dsp:sp modelId="{0B24FEB3-3F9E-403F-BAA9-4F2E93608A80}">
      <dsp:nvSpPr>
        <dsp:cNvPr id="0" name=""/>
        <dsp:cNvSpPr/>
      </dsp:nvSpPr>
      <dsp:spPr>
        <a:xfrm rot="5400000">
          <a:off x="2452195" y="1828072"/>
          <a:ext cx="1999241" cy="173934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Ausländer-behörde</a:t>
          </a:r>
        </a:p>
      </dsp:txBody>
      <dsp:txXfrm rot="-5400000">
        <a:off x="2853192" y="2009670"/>
        <a:ext cx="1197246" cy="1376145"/>
      </dsp:txXfrm>
    </dsp:sp>
    <dsp:sp modelId="{3CC33E78-6840-41D2-8C31-1FFF85AFCBD0}">
      <dsp:nvSpPr>
        <dsp:cNvPr id="0" name=""/>
        <dsp:cNvSpPr/>
      </dsp:nvSpPr>
      <dsp:spPr>
        <a:xfrm>
          <a:off x="350992" y="2097969"/>
          <a:ext cx="2159180" cy="119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DEB01-3141-472C-A05F-52FA2173AC14}">
      <dsp:nvSpPr>
        <dsp:cNvPr id="0" name=""/>
        <dsp:cNvSpPr/>
      </dsp:nvSpPr>
      <dsp:spPr>
        <a:xfrm rot="5400000">
          <a:off x="4330682" y="1828072"/>
          <a:ext cx="1999241" cy="173934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Vereine</a:t>
          </a:r>
        </a:p>
      </dsp:txBody>
      <dsp:txXfrm rot="-5400000">
        <a:off x="4731679" y="2009670"/>
        <a:ext cx="1197246" cy="1376145"/>
      </dsp:txXfrm>
    </dsp:sp>
    <dsp:sp modelId="{880EE2D7-4817-4686-8E7B-9C8544F29C21}">
      <dsp:nvSpPr>
        <dsp:cNvPr id="0" name=""/>
        <dsp:cNvSpPr/>
      </dsp:nvSpPr>
      <dsp:spPr>
        <a:xfrm rot="5400000">
          <a:off x="3395037" y="3525028"/>
          <a:ext cx="1999241" cy="173934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Unterbring-ende Behörden</a:t>
          </a:r>
        </a:p>
      </dsp:txBody>
      <dsp:txXfrm rot="-5400000">
        <a:off x="3796034" y="3706626"/>
        <a:ext cx="1197246" cy="1376145"/>
      </dsp:txXfrm>
    </dsp:sp>
    <dsp:sp modelId="{FE852D45-C627-4D7D-B76F-60B1E5F0A94B}">
      <dsp:nvSpPr>
        <dsp:cNvPr id="0" name=""/>
        <dsp:cNvSpPr/>
      </dsp:nvSpPr>
      <dsp:spPr>
        <a:xfrm>
          <a:off x="5317108" y="3794926"/>
          <a:ext cx="2231153" cy="119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B7BAB-557E-4093-82E5-E95C012A923F}">
      <dsp:nvSpPr>
        <dsp:cNvPr id="0" name=""/>
        <dsp:cNvSpPr/>
      </dsp:nvSpPr>
      <dsp:spPr>
        <a:xfrm rot="5400000">
          <a:off x="1516550" y="3525028"/>
          <a:ext cx="1999241" cy="173934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Migrations-beratung für Erwachsene, </a:t>
          </a:r>
          <a:r>
            <a:rPr lang="de-DE" sz="1700" kern="1200" dirty="0" err="1"/>
            <a:t>Jugendmigra-tionsdienst</a:t>
          </a:r>
          <a:endParaRPr lang="de-DE" sz="1700" kern="1200" dirty="0"/>
        </a:p>
      </dsp:txBody>
      <dsp:txXfrm rot="-5400000">
        <a:off x="1917547" y="3706626"/>
        <a:ext cx="1197246" cy="1376145"/>
      </dsp:txXfrm>
    </dsp:sp>
    <dsp:sp modelId="{A549D813-AC5B-497A-9CA6-F31C7C66D040}">
      <dsp:nvSpPr>
        <dsp:cNvPr id="0" name=""/>
        <dsp:cNvSpPr/>
      </dsp:nvSpPr>
      <dsp:spPr>
        <a:xfrm rot="5400000">
          <a:off x="5288154" y="171720"/>
          <a:ext cx="1999241" cy="173934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Weitere Fach-beratungs-stellen</a:t>
          </a:r>
        </a:p>
      </dsp:txBody>
      <dsp:txXfrm rot="-5400000">
        <a:off x="5689151" y="353318"/>
        <a:ext cx="1197246" cy="1376145"/>
      </dsp:txXfrm>
    </dsp:sp>
    <dsp:sp modelId="{1C8DFE0E-91EA-4A55-AE67-92BBDA7ECC31}">
      <dsp:nvSpPr>
        <dsp:cNvPr id="0" name=""/>
        <dsp:cNvSpPr/>
      </dsp:nvSpPr>
      <dsp:spPr>
        <a:xfrm>
          <a:off x="350992" y="5491882"/>
          <a:ext cx="2159180" cy="1199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B7BC63-8A5E-4BEE-AFC0-8F810C114F63}">
      <dsp:nvSpPr>
        <dsp:cNvPr id="0" name=""/>
        <dsp:cNvSpPr/>
      </dsp:nvSpPr>
      <dsp:spPr>
        <a:xfrm rot="5400000">
          <a:off x="5327706" y="3515971"/>
          <a:ext cx="1999241" cy="173934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/>
            <a:t>…</a:t>
          </a:r>
          <a:endParaRPr lang="de-DE" sz="1800" kern="1200" dirty="0"/>
        </a:p>
      </dsp:txBody>
      <dsp:txXfrm rot="-5400000">
        <a:off x="5728703" y="3697569"/>
        <a:ext cx="1197246" cy="1376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C3542-50EF-4F0A-972B-915A5812F586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1A667-BF38-4BB5-A99E-502077AD6D3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211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2560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B54CBFF-D481-4214-A7BC-59EB922249BC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8F2C4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84B2C11B-5F49-4EC6-9507-79CCAB7E2F6C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7" name="Flussdiagramm: Daten 17"/>
          <p:cNvSpPr/>
          <p:nvPr userDrawn="1"/>
        </p:nvSpPr>
        <p:spPr>
          <a:xfrm>
            <a:off x="4675235" y="1773591"/>
            <a:ext cx="6610806" cy="236086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407"/>
              <a:gd name="connsiteX1" fmla="*/ 2000 w 10000"/>
              <a:gd name="connsiteY1" fmla="*/ 0 h 10407"/>
              <a:gd name="connsiteX2" fmla="*/ 10000 w 10000"/>
              <a:gd name="connsiteY2" fmla="*/ 0 h 10407"/>
              <a:gd name="connsiteX3" fmla="*/ 8700 w 10000"/>
              <a:gd name="connsiteY3" fmla="*/ 10407 h 10407"/>
              <a:gd name="connsiteX4" fmla="*/ 0 w 10000"/>
              <a:gd name="connsiteY4" fmla="*/ 10000 h 10407"/>
              <a:gd name="connsiteX0" fmla="*/ 0 w 9967"/>
              <a:gd name="connsiteY0" fmla="*/ 10000 h 10407"/>
              <a:gd name="connsiteX1" fmla="*/ 2000 w 9967"/>
              <a:gd name="connsiteY1" fmla="*/ 0 h 10407"/>
              <a:gd name="connsiteX2" fmla="*/ 9967 w 9967"/>
              <a:gd name="connsiteY2" fmla="*/ 232 h 10407"/>
              <a:gd name="connsiteX3" fmla="*/ 8700 w 9967"/>
              <a:gd name="connsiteY3" fmla="*/ 10407 h 10407"/>
              <a:gd name="connsiteX4" fmla="*/ 0 w 9967"/>
              <a:gd name="connsiteY4" fmla="*/ 10000 h 10407"/>
              <a:gd name="connsiteX0" fmla="*/ 0 w 10000"/>
              <a:gd name="connsiteY0" fmla="*/ 9609 h 10000"/>
              <a:gd name="connsiteX1" fmla="*/ 2007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0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10056 h 10056"/>
              <a:gd name="connsiteX1" fmla="*/ 1273 w 10000"/>
              <a:gd name="connsiteY1" fmla="*/ 0 h 10056"/>
              <a:gd name="connsiteX2" fmla="*/ 10000 w 10000"/>
              <a:gd name="connsiteY2" fmla="*/ 0 h 10056"/>
              <a:gd name="connsiteX3" fmla="*/ 8762 w 10000"/>
              <a:gd name="connsiteY3" fmla="*/ 10000 h 10056"/>
              <a:gd name="connsiteX4" fmla="*/ 0 w 10000"/>
              <a:gd name="connsiteY4" fmla="*/ 10056 h 10056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306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4"/>
              <a:gd name="connsiteX1" fmla="*/ 1306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59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25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316"/>
              <a:gd name="connsiteY0" fmla="*/ 10112 h 10114"/>
              <a:gd name="connsiteX1" fmla="*/ 625 w 10316"/>
              <a:gd name="connsiteY1" fmla="*/ 56 h 10114"/>
              <a:gd name="connsiteX2" fmla="*/ 10316 w 10316"/>
              <a:gd name="connsiteY2" fmla="*/ 0 h 10114"/>
              <a:gd name="connsiteX3" fmla="*/ 9494 w 10316"/>
              <a:gd name="connsiteY3" fmla="*/ 10114 h 10114"/>
              <a:gd name="connsiteX4" fmla="*/ 0 w 10316"/>
              <a:gd name="connsiteY4" fmla="*/ 10112 h 10114"/>
              <a:gd name="connsiteX0" fmla="*/ 0 w 10467"/>
              <a:gd name="connsiteY0" fmla="*/ 10112 h 10114"/>
              <a:gd name="connsiteX1" fmla="*/ 776 w 10467"/>
              <a:gd name="connsiteY1" fmla="*/ 56 h 10114"/>
              <a:gd name="connsiteX2" fmla="*/ 10467 w 10467"/>
              <a:gd name="connsiteY2" fmla="*/ 0 h 10114"/>
              <a:gd name="connsiteX3" fmla="*/ 9645 w 10467"/>
              <a:gd name="connsiteY3" fmla="*/ 10114 h 10114"/>
              <a:gd name="connsiteX4" fmla="*/ 0 w 10467"/>
              <a:gd name="connsiteY4" fmla="*/ 10112 h 1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67" h="10114">
                <a:moveTo>
                  <a:pt x="0" y="10112"/>
                </a:moveTo>
                <a:cubicBezTo>
                  <a:pt x="220" y="6760"/>
                  <a:pt x="556" y="3408"/>
                  <a:pt x="776" y="56"/>
                </a:cubicBezTo>
                <a:lnTo>
                  <a:pt x="10467" y="0"/>
                </a:lnTo>
                <a:lnTo>
                  <a:pt x="9645" y="10114"/>
                </a:lnTo>
                <a:lnTo>
                  <a:pt x="0" y="101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000"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5729592" y="3773984"/>
            <a:ext cx="5132770" cy="25850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1200" dirty="0"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Stabstelle Wirtschaftsförderung,</a:t>
            </a:r>
            <a:r>
              <a:rPr lang="de-DE" sz="1200" baseline="0" dirty="0"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Stadtmarketing und Citymanagement</a:t>
            </a:r>
            <a:endParaRPr lang="de-DE" sz="1200" dirty="0">
              <a:solidFill>
                <a:srgbClr val="8F2C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729592" y="1996777"/>
            <a:ext cx="5132770" cy="579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de-DE" sz="3600" b="1" kern="1200" dirty="0">
                <a:solidFill>
                  <a:srgbClr val="8F2C4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29592" y="2550145"/>
            <a:ext cx="5132770" cy="10148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de-DE" sz="2900" kern="1200" dirty="0" smtClean="0">
                <a:solidFill>
                  <a:srgbClr val="8F2C4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bearbeiten</a:t>
            </a:r>
            <a:br>
              <a:rPr lang="de-DE" dirty="0"/>
            </a:br>
            <a:endParaRPr lang="de-DE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770114" y="3216663"/>
            <a:ext cx="443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-Hier bitte Titelbild</a:t>
            </a:r>
            <a:r>
              <a:rPr lang="de-DE" baseline="0" dirty="0"/>
              <a:t> im Folienmaster einfügen-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3083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0369" y="1377328"/>
            <a:ext cx="9671331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742950" indent="-742950" algn="l" defTabSz="914400" rtl="0" eaLnBrk="1" latinLnBrk="0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lang="de-DE" sz="2800" kern="1200" dirty="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73239"/>
                </a:solidFill>
              </a:defRPr>
            </a:lvl1pPr>
          </a:lstStyle>
          <a:p>
            <a:fld id="{358EEC95-E6CA-4FE7-87D1-C666E14508DC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D339CD7-D265-4DAB-ADAE-BDECF045D4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370" y="49121"/>
            <a:ext cx="9671330" cy="570004"/>
          </a:xfrm>
          <a:prstGeom prst="rect">
            <a:avLst/>
          </a:prstGeo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 bearbeiten</a:t>
            </a:r>
          </a:p>
        </p:txBody>
      </p:sp>
    </p:spTree>
    <p:extLst>
      <p:ext uri="{BB962C8B-B14F-4D97-AF65-F5344CB8AC3E}">
        <p14:creationId xmlns:p14="http://schemas.microsoft.com/office/powerpoint/2010/main" val="3034573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lang="de-DE" sz="2800" b="0" kern="1200" dirty="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A773-034A-48C2-81BB-6F1B4B9A5FD5}" type="datetimeFigureOut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3067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94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A5E3-9610-43EC-BB21-78D042EEDDC8}" type="datetime1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9984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005E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289D4844-9CF5-481A-8918-BF6F9898F768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7" name="Flussdiagramm: Daten 17"/>
          <p:cNvSpPr/>
          <p:nvPr userDrawn="1"/>
        </p:nvSpPr>
        <p:spPr>
          <a:xfrm>
            <a:off x="4675235" y="1773591"/>
            <a:ext cx="6610806" cy="236086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407"/>
              <a:gd name="connsiteX1" fmla="*/ 2000 w 10000"/>
              <a:gd name="connsiteY1" fmla="*/ 0 h 10407"/>
              <a:gd name="connsiteX2" fmla="*/ 10000 w 10000"/>
              <a:gd name="connsiteY2" fmla="*/ 0 h 10407"/>
              <a:gd name="connsiteX3" fmla="*/ 8700 w 10000"/>
              <a:gd name="connsiteY3" fmla="*/ 10407 h 10407"/>
              <a:gd name="connsiteX4" fmla="*/ 0 w 10000"/>
              <a:gd name="connsiteY4" fmla="*/ 10000 h 10407"/>
              <a:gd name="connsiteX0" fmla="*/ 0 w 9967"/>
              <a:gd name="connsiteY0" fmla="*/ 10000 h 10407"/>
              <a:gd name="connsiteX1" fmla="*/ 2000 w 9967"/>
              <a:gd name="connsiteY1" fmla="*/ 0 h 10407"/>
              <a:gd name="connsiteX2" fmla="*/ 9967 w 9967"/>
              <a:gd name="connsiteY2" fmla="*/ 232 h 10407"/>
              <a:gd name="connsiteX3" fmla="*/ 8700 w 9967"/>
              <a:gd name="connsiteY3" fmla="*/ 10407 h 10407"/>
              <a:gd name="connsiteX4" fmla="*/ 0 w 9967"/>
              <a:gd name="connsiteY4" fmla="*/ 10000 h 10407"/>
              <a:gd name="connsiteX0" fmla="*/ 0 w 10000"/>
              <a:gd name="connsiteY0" fmla="*/ 9609 h 10000"/>
              <a:gd name="connsiteX1" fmla="*/ 2007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0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10056 h 10056"/>
              <a:gd name="connsiteX1" fmla="*/ 1273 w 10000"/>
              <a:gd name="connsiteY1" fmla="*/ 0 h 10056"/>
              <a:gd name="connsiteX2" fmla="*/ 10000 w 10000"/>
              <a:gd name="connsiteY2" fmla="*/ 0 h 10056"/>
              <a:gd name="connsiteX3" fmla="*/ 8762 w 10000"/>
              <a:gd name="connsiteY3" fmla="*/ 10000 h 10056"/>
              <a:gd name="connsiteX4" fmla="*/ 0 w 10000"/>
              <a:gd name="connsiteY4" fmla="*/ 10056 h 10056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306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4"/>
              <a:gd name="connsiteX1" fmla="*/ 1306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59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25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316"/>
              <a:gd name="connsiteY0" fmla="*/ 10112 h 10114"/>
              <a:gd name="connsiteX1" fmla="*/ 625 w 10316"/>
              <a:gd name="connsiteY1" fmla="*/ 56 h 10114"/>
              <a:gd name="connsiteX2" fmla="*/ 10316 w 10316"/>
              <a:gd name="connsiteY2" fmla="*/ 0 h 10114"/>
              <a:gd name="connsiteX3" fmla="*/ 9494 w 10316"/>
              <a:gd name="connsiteY3" fmla="*/ 10114 h 10114"/>
              <a:gd name="connsiteX4" fmla="*/ 0 w 10316"/>
              <a:gd name="connsiteY4" fmla="*/ 10112 h 10114"/>
              <a:gd name="connsiteX0" fmla="*/ 0 w 10467"/>
              <a:gd name="connsiteY0" fmla="*/ 10112 h 10114"/>
              <a:gd name="connsiteX1" fmla="*/ 776 w 10467"/>
              <a:gd name="connsiteY1" fmla="*/ 56 h 10114"/>
              <a:gd name="connsiteX2" fmla="*/ 10467 w 10467"/>
              <a:gd name="connsiteY2" fmla="*/ 0 h 10114"/>
              <a:gd name="connsiteX3" fmla="*/ 9645 w 10467"/>
              <a:gd name="connsiteY3" fmla="*/ 10114 h 10114"/>
              <a:gd name="connsiteX4" fmla="*/ 0 w 10467"/>
              <a:gd name="connsiteY4" fmla="*/ 10112 h 1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67" h="10114">
                <a:moveTo>
                  <a:pt x="0" y="10112"/>
                </a:moveTo>
                <a:cubicBezTo>
                  <a:pt x="220" y="6760"/>
                  <a:pt x="556" y="3408"/>
                  <a:pt x="776" y="56"/>
                </a:cubicBezTo>
                <a:lnTo>
                  <a:pt x="10467" y="0"/>
                </a:lnTo>
                <a:lnTo>
                  <a:pt x="9645" y="10114"/>
                </a:lnTo>
                <a:lnTo>
                  <a:pt x="0" y="101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000"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5729592" y="3773984"/>
            <a:ext cx="5132770" cy="25850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1200" dirty="0"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Stabstelle Wirtschaftsförderung,</a:t>
            </a:r>
            <a:r>
              <a:rPr lang="de-DE" sz="1200" baseline="0" dirty="0"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Stadtmarketing und Citymanagement</a:t>
            </a:r>
            <a:endParaRPr lang="de-DE" sz="1200" dirty="0">
              <a:solidFill>
                <a:srgbClr val="005E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729592" y="1996777"/>
            <a:ext cx="5132770" cy="579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de-DE" sz="3600" b="1" kern="1200" dirty="0">
                <a:solidFill>
                  <a:srgbClr val="005E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29592" y="2550145"/>
            <a:ext cx="5132770" cy="10148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de-DE" sz="2900" kern="1200" dirty="0" smtClean="0">
                <a:solidFill>
                  <a:srgbClr val="005E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bearbeiten</a:t>
            </a:r>
            <a:br>
              <a:rPr lang="de-DE" dirty="0"/>
            </a:br>
            <a:endParaRPr lang="de-DE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770114" y="3216663"/>
            <a:ext cx="443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-Hier bitte Titelbild</a:t>
            </a:r>
            <a:r>
              <a:rPr lang="de-DE" baseline="0" dirty="0"/>
              <a:t> im Folienmaster einfügen-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713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20370" y="49121"/>
            <a:ext cx="9671330" cy="570004"/>
          </a:xfrm>
          <a:prstGeom prst="rect">
            <a:avLst/>
          </a:prstGeo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005E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0369" y="1377328"/>
            <a:ext cx="9671331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742950" indent="-742950" algn="l" defTabSz="914400" rtl="0" eaLnBrk="1" latinLnBrk="0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lang="de-DE" sz="2800" kern="1200" dirty="0" smtClean="0">
                <a:solidFill>
                  <a:srgbClr val="005E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58EEC95-E6CA-4FE7-87D1-C666E14508DC}" type="datetime1">
              <a:rPr lang="de-DE" smtClean="0"/>
              <a:pPr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3772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005E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lang="de-DE" sz="2800" b="0" kern="1200" dirty="0" smtClean="0">
                <a:solidFill>
                  <a:srgbClr val="005E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B08A773-034A-48C2-81BB-6F1B4B9A5FD5}" type="datetimeFigureOut">
              <a:rPr lang="de-DE" smtClean="0"/>
              <a:pPr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7059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94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A5E3-9610-43EC-BB21-78D042EEDDC8}" type="datetime1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9636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003E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289D4844-9CF5-481A-8918-BF6F9898F768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7" name="Flussdiagramm: Daten 17"/>
          <p:cNvSpPr/>
          <p:nvPr userDrawn="1"/>
        </p:nvSpPr>
        <p:spPr>
          <a:xfrm>
            <a:off x="4675235" y="1773591"/>
            <a:ext cx="6610806" cy="236086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407"/>
              <a:gd name="connsiteX1" fmla="*/ 2000 w 10000"/>
              <a:gd name="connsiteY1" fmla="*/ 0 h 10407"/>
              <a:gd name="connsiteX2" fmla="*/ 10000 w 10000"/>
              <a:gd name="connsiteY2" fmla="*/ 0 h 10407"/>
              <a:gd name="connsiteX3" fmla="*/ 8700 w 10000"/>
              <a:gd name="connsiteY3" fmla="*/ 10407 h 10407"/>
              <a:gd name="connsiteX4" fmla="*/ 0 w 10000"/>
              <a:gd name="connsiteY4" fmla="*/ 10000 h 10407"/>
              <a:gd name="connsiteX0" fmla="*/ 0 w 9967"/>
              <a:gd name="connsiteY0" fmla="*/ 10000 h 10407"/>
              <a:gd name="connsiteX1" fmla="*/ 2000 w 9967"/>
              <a:gd name="connsiteY1" fmla="*/ 0 h 10407"/>
              <a:gd name="connsiteX2" fmla="*/ 9967 w 9967"/>
              <a:gd name="connsiteY2" fmla="*/ 232 h 10407"/>
              <a:gd name="connsiteX3" fmla="*/ 8700 w 9967"/>
              <a:gd name="connsiteY3" fmla="*/ 10407 h 10407"/>
              <a:gd name="connsiteX4" fmla="*/ 0 w 9967"/>
              <a:gd name="connsiteY4" fmla="*/ 10000 h 10407"/>
              <a:gd name="connsiteX0" fmla="*/ 0 w 10000"/>
              <a:gd name="connsiteY0" fmla="*/ 9609 h 10000"/>
              <a:gd name="connsiteX1" fmla="*/ 2007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0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10056 h 10056"/>
              <a:gd name="connsiteX1" fmla="*/ 1273 w 10000"/>
              <a:gd name="connsiteY1" fmla="*/ 0 h 10056"/>
              <a:gd name="connsiteX2" fmla="*/ 10000 w 10000"/>
              <a:gd name="connsiteY2" fmla="*/ 0 h 10056"/>
              <a:gd name="connsiteX3" fmla="*/ 8762 w 10000"/>
              <a:gd name="connsiteY3" fmla="*/ 10000 h 10056"/>
              <a:gd name="connsiteX4" fmla="*/ 0 w 10000"/>
              <a:gd name="connsiteY4" fmla="*/ 10056 h 10056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306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4"/>
              <a:gd name="connsiteX1" fmla="*/ 1306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59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25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316"/>
              <a:gd name="connsiteY0" fmla="*/ 10112 h 10114"/>
              <a:gd name="connsiteX1" fmla="*/ 625 w 10316"/>
              <a:gd name="connsiteY1" fmla="*/ 56 h 10114"/>
              <a:gd name="connsiteX2" fmla="*/ 10316 w 10316"/>
              <a:gd name="connsiteY2" fmla="*/ 0 h 10114"/>
              <a:gd name="connsiteX3" fmla="*/ 9494 w 10316"/>
              <a:gd name="connsiteY3" fmla="*/ 10114 h 10114"/>
              <a:gd name="connsiteX4" fmla="*/ 0 w 10316"/>
              <a:gd name="connsiteY4" fmla="*/ 10112 h 10114"/>
              <a:gd name="connsiteX0" fmla="*/ 0 w 10467"/>
              <a:gd name="connsiteY0" fmla="*/ 10112 h 10114"/>
              <a:gd name="connsiteX1" fmla="*/ 776 w 10467"/>
              <a:gd name="connsiteY1" fmla="*/ 56 h 10114"/>
              <a:gd name="connsiteX2" fmla="*/ 10467 w 10467"/>
              <a:gd name="connsiteY2" fmla="*/ 0 h 10114"/>
              <a:gd name="connsiteX3" fmla="*/ 9645 w 10467"/>
              <a:gd name="connsiteY3" fmla="*/ 10114 h 10114"/>
              <a:gd name="connsiteX4" fmla="*/ 0 w 10467"/>
              <a:gd name="connsiteY4" fmla="*/ 10112 h 1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67" h="10114">
                <a:moveTo>
                  <a:pt x="0" y="10112"/>
                </a:moveTo>
                <a:cubicBezTo>
                  <a:pt x="220" y="6760"/>
                  <a:pt x="556" y="3408"/>
                  <a:pt x="776" y="56"/>
                </a:cubicBezTo>
                <a:lnTo>
                  <a:pt x="10467" y="0"/>
                </a:lnTo>
                <a:lnTo>
                  <a:pt x="9645" y="10114"/>
                </a:lnTo>
                <a:lnTo>
                  <a:pt x="0" y="101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000"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5729592" y="3773984"/>
            <a:ext cx="5132770" cy="25850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1200" dirty="0"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Stabstelle Wirtschaftsförderung,</a:t>
            </a:r>
            <a:r>
              <a:rPr lang="de-DE" sz="1200" baseline="0" dirty="0"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Stadtmarketing und Citymanagement</a:t>
            </a:r>
            <a:endParaRPr lang="de-DE" sz="1200" dirty="0">
              <a:solidFill>
                <a:srgbClr val="003E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729592" y="1996777"/>
            <a:ext cx="5132770" cy="579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de-DE" sz="3600" b="1" kern="1200" dirty="0">
                <a:solidFill>
                  <a:srgbClr val="003E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29592" y="2550145"/>
            <a:ext cx="5132770" cy="10148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de-DE" sz="2900" kern="1200" dirty="0" smtClean="0">
                <a:solidFill>
                  <a:srgbClr val="003E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bearbeiten</a:t>
            </a:r>
            <a:br>
              <a:rPr lang="de-DE" dirty="0"/>
            </a:br>
            <a:endParaRPr lang="de-DE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770114" y="3216663"/>
            <a:ext cx="443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-Hier bitte Titelbild</a:t>
            </a:r>
            <a:r>
              <a:rPr lang="de-DE" baseline="0" dirty="0"/>
              <a:t> im Folienmaster einfügen-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71457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0369" y="1377328"/>
            <a:ext cx="9671331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742950" indent="-742950" algn="l" defTabSz="914400" rtl="0" eaLnBrk="1" latinLnBrk="0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lang="de-DE" sz="2800" kern="1200" dirty="0" smtClean="0">
                <a:solidFill>
                  <a:srgbClr val="003E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E65"/>
                </a:solidFill>
              </a:defRPr>
            </a:lvl1pPr>
          </a:lstStyle>
          <a:p>
            <a:fld id="{358EEC95-E6CA-4FE7-87D1-C666E14508DC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B45D5842-07E1-470C-93F7-309CB3ED95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370" y="49121"/>
            <a:ext cx="9671330" cy="570004"/>
          </a:xfrm>
          <a:prstGeom prst="rect">
            <a:avLst/>
          </a:prstGeo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003E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 bearbeiten</a:t>
            </a:r>
          </a:p>
        </p:txBody>
      </p:sp>
    </p:spTree>
    <p:extLst>
      <p:ext uri="{BB962C8B-B14F-4D97-AF65-F5344CB8AC3E}">
        <p14:creationId xmlns:p14="http://schemas.microsoft.com/office/powerpoint/2010/main" val="3609051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003E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lang="de-DE" sz="2800" b="0" kern="1200" dirty="0" smtClean="0">
                <a:solidFill>
                  <a:srgbClr val="003E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A773-034A-48C2-81BB-6F1B4B9A5FD5}" type="datetimeFigureOut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7910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0369" y="1377328"/>
            <a:ext cx="9671331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742950" indent="-742950" algn="l" defTabSz="914400" rtl="0" eaLnBrk="1" latinLnBrk="0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lang="de-DE" sz="2800" kern="1200" dirty="0" smtClean="0">
                <a:solidFill>
                  <a:srgbClr val="8F2C4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E57D-E85A-4A50-8415-6722678F1823}" type="datetime1">
              <a:rPr lang="de-DE" smtClean="0"/>
              <a:t>22.01.2024</a:t>
            </a:fld>
            <a:endParaRPr lang="de-DE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0716727B-8707-4CBE-9D36-037D70F444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370" y="49121"/>
            <a:ext cx="9671330" cy="570004"/>
          </a:xfrm>
          <a:prstGeom prst="rect">
            <a:avLst/>
          </a:prstGeo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8F2C4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56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94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A5E3-9610-43EC-BB21-78D042EEDDC8}" type="datetime1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954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7"/>
          <p:cNvGraphicFramePr>
            <a:graphicFrameLocks/>
          </p:cNvGraphicFramePr>
          <p:nvPr/>
        </p:nvGraphicFramePr>
        <p:xfrm>
          <a:off x="3285068" y="1143000"/>
          <a:ext cx="5617633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fik" r:id="rId3" imgW="2934318" imgH="3400528" progId="Word.Picture.8">
                  <p:embed/>
                </p:oleObj>
              </mc:Choice>
              <mc:Fallback>
                <p:oleObj name="Grafik" r:id="rId3" imgW="2934318" imgH="3400528" progId="Word.Picture.8">
                  <p:embed/>
                  <p:pic>
                    <p:nvPicPr>
                      <p:cNvPr id="4" name="Object 1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C0C0C0"/>
                          </a:clrFrom>
                          <a:clrTo>
                            <a:srgbClr val="C0C0C0">
                              <a:alpha val="0"/>
                            </a:srgbClr>
                          </a:clrTo>
                        </a:clrChange>
                        <a:lum bright="9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5068" y="1143000"/>
                        <a:ext cx="5617633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27"/>
          <p:cNvSpPr>
            <a:spLocks noChangeShapeType="1"/>
          </p:cNvSpPr>
          <p:nvPr/>
        </p:nvSpPr>
        <p:spPr bwMode="auto">
          <a:xfrm>
            <a:off x="0" y="6386513"/>
            <a:ext cx="12192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800"/>
          </a:p>
        </p:txBody>
      </p:sp>
      <p:grpSp>
        <p:nvGrpSpPr>
          <p:cNvPr id="6" name="Group 103"/>
          <p:cNvGrpSpPr>
            <a:grpSpLocks/>
          </p:cNvGrpSpPr>
          <p:nvPr userDrawn="1"/>
        </p:nvGrpSpPr>
        <p:grpSpPr bwMode="auto">
          <a:xfrm>
            <a:off x="1" y="0"/>
            <a:ext cx="12187767" cy="900113"/>
            <a:chOff x="0" y="0"/>
            <a:chExt cx="5758" cy="567"/>
          </a:xfrm>
        </p:grpSpPr>
        <p:sp>
          <p:nvSpPr>
            <p:cNvPr id="7" name="Rectangle 88"/>
            <p:cNvSpPr>
              <a:spLocks noChangeArrowheads="1"/>
            </p:cNvSpPr>
            <p:nvPr userDrawn="1"/>
          </p:nvSpPr>
          <p:spPr bwMode="auto">
            <a:xfrm>
              <a:off x="0" y="0"/>
              <a:ext cx="5758" cy="56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 sz="2400"/>
            </a:p>
          </p:txBody>
        </p:sp>
        <p:sp>
          <p:nvSpPr>
            <p:cNvPr id="8" name="Line 89"/>
            <p:cNvSpPr>
              <a:spLocks noChangeShapeType="1"/>
            </p:cNvSpPr>
            <p:nvPr userDrawn="1"/>
          </p:nvSpPr>
          <p:spPr bwMode="auto">
            <a:xfrm>
              <a:off x="0" y="283"/>
              <a:ext cx="5758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800"/>
            </a:p>
          </p:txBody>
        </p:sp>
        <p:sp>
          <p:nvSpPr>
            <p:cNvPr id="9" name="Line 90"/>
            <p:cNvSpPr>
              <a:spLocks noChangeShapeType="1"/>
            </p:cNvSpPr>
            <p:nvPr userDrawn="1"/>
          </p:nvSpPr>
          <p:spPr bwMode="auto">
            <a:xfrm>
              <a:off x="0" y="453"/>
              <a:ext cx="5758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800"/>
            </a:p>
          </p:txBody>
        </p:sp>
        <p:sp>
          <p:nvSpPr>
            <p:cNvPr id="10" name="Line 91"/>
            <p:cNvSpPr>
              <a:spLocks noChangeShapeType="1"/>
            </p:cNvSpPr>
            <p:nvPr userDrawn="1"/>
          </p:nvSpPr>
          <p:spPr bwMode="auto">
            <a:xfrm>
              <a:off x="0" y="113"/>
              <a:ext cx="5758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800"/>
            </a:p>
          </p:txBody>
        </p:sp>
        <p:sp>
          <p:nvSpPr>
            <p:cNvPr id="11" name="Text Box 93"/>
            <p:cNvSpPr txBox="1">
              <a:spLocks noChangeArrowheads="1"/>
            </p:cNvSpPr>
            <p:nvPr userDrawn="1"/>
          </p:nvSpPr>
          <p:spPr bwMode="auto">
            <a:xfrm>
              <a:off x="294" y="67"/>
              <a:ext cx="1306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>
                  <a:solidFill>
                    <a:srgbClr val="0033CC"/>
                  </a:solidFill>
                </a:rPr>
                <a:t>L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A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N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D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K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R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E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I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S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 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R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A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S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T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A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T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T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</a:p>
          </p:txBody>
        </p:sp>
        <p:graphicFrame>
          <p:nvGraphicFramePr>
            <p:cNvPr id="12" name="Object 97"/>
            <p:cNvGraphicFramePr>
              <a:graphicFrameLocks noChangeAspect="1"/>
            </p:cNvGraphicFramePr>
            <p:nvPr userDrawn="1"/>
          </p:nvGraphicFramePr>
          <p:xfrm>
            <a:off x="5100" y="68"/>
            <a:ext cx="390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Photo Editor Photo" r:id="rId5" imgW="2943636" imgH="3409524" progId="MSPhotoEd.3">
                    <p:embed/>
                  </p:oleObj>
                </mc:Choice>
                <mc:Fallback>
                  <p:oleObj name="Photo Editor Photo" r:id="rId5" imgW="2943636" imgH="3409524" progId="MSPhotoEd.3">
                    <p:embed/>
                    <p:pic>
                      <p:nvPicPr>
                        <p:cNvPr id="12" name="Object 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0" y="68"/>
                          <a:ext cx="390" cy="4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07485" y="1625602"/>
            <a:ext cx="11076516" cy="1376513"/>
          </a:xfrm>
        </p:spPr>
        <p:txBody>
          <a:bodyPr lIns="72000" tIns="72000" rIns="72000" bIns="72000">
            <a:spAutoFit/>
          </a:bodyPr>
          <a:lstStyle>
            <a:lvl1pPr>
              <a:defRPr sz="4000"/>
            </a:lvl1pPr>
          </a:lstStyle>
          <a:p>
            <a:pPr lvl="0"/>
            <a:r>
              <a:rPr lang="de-DE" altLang="de-DE" noProof="0"/>
              <a:t>Bitte hier klicken,</a:t>
            </a:r>
            <a:br>
              <a:rPr lang="de-DE" altLang="de-DE" noProof="0"/>
            </a:br>
            <a:r>
              <a:rPr lang="de-DE" altLang="de-DE" noProof="0"/>
              <a:t>um Text einzugeben!</a:t>
            </a:r>
          </a:p>
        </p:txBody>
      </p:sp>
      <p:sp>
        <p:nvSpPr>
          <p:cNvPr id="65636" name="Rectangle 100"/>
          <p:cNvSpPr>
            <a:spLocks noGrp="1" noChangeArrowheads="1"/>
          </p:cNvSpPr>
          <p:nvPr>
            <p:ph type="subTitle" idx="1"/>
          </p:nvPr>
        </p:nvSpPr>
        <p:spPr>
          <a:xfrm>
            <a:off x="607484" y="3810001"/>
            <a:ext cx="10972800" cy="1253402"/>
          </a:xfrm>
        </p:spPr>
        <p:txBody>
          <a:bodyPr lIns="72000" tIns="72000" rIns="72000" bIns="72000">
            <a:spAutoFit/>
          </a:bodyPr>
          <a:lstStyle>
            <a:lvl1pPr marL="0" indent="0" algn="ctr">
              <a:buClrTx/>
              <a:buSzTx/>
              <a:buFontTx/>
              <a:buNone/>
              <a:defRPr sz="3600"/>
            </a:lvl1pPr>
          </a:lstStyle>
          <a:p>
            <a:pPr lvl="0"/>
            <a:r>
              <a:rPr lang="de-DE" altLang="de-DE" noProof="0"/>
              <a:t>Bitte hier klicken,</a:t>
            </a:r>
            <a:br>
              <a:rPr lang="de-DE" altLang="de-DE" noProof="0"/>
            </a:br>
            <a:r>
              <a:rPr lang="de-DE" altLang="de-DE" noProof="0"/>
              <a:t>um Text einzugeben!</a:t>
            </a:r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15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78B05-8086-4D25-A9FF-49273D7568C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0693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FF03C-FBF3-43FD-B6B0-02C4D8AA929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41988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7F226-BABA-4A73-B4B3-350F8CA2B98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776649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78370" y="2159001"/>
            <a:ext cx="5535084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16652" y="2159001"/>
            <a:ext cx="55372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6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7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19182-16F1-4385-8DC4-A99117F2057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416357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8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9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84DE0-5216-4158-93AF-1D6672F6E47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180299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4A6FB-598D-439D-B9B6-2BBAA707CF3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715042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3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E1FC7-EE6C-422A-BC4C-A3761D5E217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3337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6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7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5D504C-5795-4535-B61B-D32FED93E43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752950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6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7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4F21E-5B3D-40F5-A852-C7B9BAC64B7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9978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8F2C4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lang="de-DE" sz="2800" b="0" kern="1200" dirty="0" smtClean="0">
                <a:solidFill>
                  <a:srgbClr val="8F2C4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A773-034A-48C2-81BB-6F1B4B9A5FD5}" type="datetimeFigureOut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731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CFFF6E-EE5B-4F57-9252-E5BAAA6E726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034172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997951" y="989013"/>
            <a:ext cx="2878667" cy="51292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59834" y="989013"/>
            <a:ext cx="8434917" cy="51292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DBD33-75B8-4A59-B64D-165B8184080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18495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94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8F2C4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A5E3-9610-43EC-BB21-78D042EEDDC8}" type="datetime1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29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289D4844-9CF5-481A-8918-BF6F9898F768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7" name="Flussdiagramm: Daten 17"/>
          <p:cNvSpPr/>
          <p:nvPr userDrawn="1"/>
        </p:nvSpPr>
        <p:spPr>
          <a:xfrm>
            <a:off x="4675235" y="1773591"/>
            <a:ext cx="6610806" cy="236086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407"/>
              <a:gd name="connsiteX1" fmla="*/ 2000 w 10000"/>
              <a:gd name="connsiteY1" fmla="*/ 0 h 10407"/>
              <a:gd name="connsiteX2" fmla="*/ 10000 w 10000"/>
              <a:gd name="connsiteY2" fmla="*/ 0 h 10407"/>
              <a:gd name="connsiteX3" fmla="*/ 8700 w 10000"/>
              <a:gd name="connsiteY3" fmla="*/ 10407 h 10407"/>
              <a:gd name="connsiteX4" fmla="*/ 0 w 10000"/>
              <a:gd name="connsiteY4" fmla="*/ 10000 h 10407"/>
              <a:gd name="connsiteX0" fmla="*/ 0 w 9967"/>
              <a:gd name="connsiteY0" fmla="*/ 10000 h 10407"/>
              <a:gd name="connsiteX1" fmla="*/ 2000 w 9967"/>
              <a:gd name="connsiteY1" fmla="*/ 0 h 10407"/>
              <a:gd name="connsiteX2" fmla="*/ 9967 w 9967"/>
              <a:gd name="connsiteY2" fmla="*/ 232 h 10407"/>
              <a:gd name="connsiteX3" fmla="*/ 8700 w 9967"/>
              <a:gd name="connsiteY3" fmla="*/ 10407 h 10407"/>
              <a:gd name="connsiteX4" fmla="*/ 0 w 9967"/>
              <a:gd name="connsiteY4" fmla="*/ 10000 h 10407"/>
              <a:gd name="connsiteX0" fmla="*/ 0 w 10000"/>
              <a:gd name="connsiteY0" fmla="*/ 9609 h 10000"/>
              <a:gd name="connsiteX1" fmla="*/ 2007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0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10056 h 10056"/>
              <a:gd name="connsiteX1" fmla="*/ 1273 w 10000"/>
              <a:gd name="connsiteY1" fmla="*/ 0 h 10056"/>
              <a:gd name="connsiteX2" fmla="*/ 10000 w 10000"/>
              <a:gd name="connsiteY2" fmla="*/ 0 h 10056"/>
              <a:gd name="connsiteX3" fmla="*/ 8762 w 10000"/>
              <a:gd name="connsiteY3" fmla="*/ 10000 h 10056"/>
              <a:gd name="connsiteX4" fmla="*/ 0 w 10000"/>
              <a:gd name="connsiteY4" fmla="*/ 10056 h 10056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306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4"/>
              <a:gd name="connsiteX1" fmla="*/ 1306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59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25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316"/>
              <a:gd name="connsiteY0" fmla="*/ 10112 h 10114"/>
              <a:gd name="connsiteX1" fmla="*/ 625 w 10316"/>
              <a:gd name="connsiteY1" fmla="*/ 56 h 10114"/>
              <a:gd name="connsiteX2" fmla="*/ 10316 w 10316"/>
              <a:gd name="connsiteY2" fmla="*/ 0 h 10114"/>
              <a:gd name="connsiteX3" fmla="*/ 9494 w 10316"/>
              <a:gd name="connsiteY3" fmla="*/ 10114 h 10114"/>
              <a:gd name="connsiteX4" fmla="*/ 0 w 10316"/>
              <a:gd name="connsiteY4" fmla="*/ 10112 h 10114"/>
              <a:gd name="connsiteX0" fmla="*/ 0 w 10467"/>
              <a:gd name="connsiteY0" fmla="*/ 10112 h 10114"/>
              <a:gd name="connsiteX1" fmla="*/ 776 w 10467"/>
              <a:gd name="connsiteY1" fmla="*/ 56 h 10114"/>
              <a:gd name="connsiteX2" fmla="*/ 10467 w 10467"/>
              <a:gd name="connsiteY2" fmla="*/ 0 h 10114"/>
              <a:gd name="connsiteX3" fmla="*/ 9645 w 10467"/>
              <a:gd name="connsiteY3" fmla="*/ 10114 h 10114"/>
              <a:gd name="connsiteX4" fmla="*/ 0 w 10467"/>
              <a:gd name="connsiteY4" fmla="*/ 10112 h 1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67" h="10114">
                <a:moveTo>
                  <a:pt x="0" y="10112"/>
                </a:moveTo>
                <a:cubicBezTo>
                  <a:pt x="220" y="6760"/>
                  <a:pt x="556" y="3408"/>
                  <a:pt x="776" y="56"/>
                </a:cubicBezTo>
                <a:lnTo>
                  <a:pt x="10467" y="0"/>
                </a:lnTo>
                <a:lnTo>
                  <a:pt x="9645" y="10114"/>
                </a:lnTo>
                <a:lnTo>
                  <a:pt x="0" y="101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000"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5729592" y="3773984"/>
            <a:ext cx="5132770" cy="25850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1200"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Stabstelle Wirtschaftsförderung,</a:t>
            </a:r>
            <a:r>
              <a:rPr lang="de-DE" sz="1200" baseline="0"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Stadtmarketing und Citymanagement</a:t>
            </a:r>
            <a:endParaRPr lang="de-DE" sz="1200" dirty="0">
              <a:solidFill>
                <a:srgbClr val="E732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729592" y="1996777"/>
            <a:ext cx="5132770" cy="579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de-DE" sz="3600" b="1" kern="1200" dirty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29592" y="2550145"/>
            <a:ext cx="5132770" cy="10148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de-DE" sz="2900" kern="1200" dirty="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bearbeiten</a:t>
            </a:r>
            <a:br>
              <a:rPr lang="de-DE" dirty="0"/>
            </a:br>
            <a:endParaRPr lang="de-DE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770114" y="3216663"/>
            <a:ext cx="443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-Hier bitte Titelbild</a:t>
            </a:r>
            <a:r>
              <a:rPr lang="de-DE" baseline="0" dirty="0"/>
              <a:t> im Folienmaster einfügen-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481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0369" y="1377328"/>
            <a:ext cx="9671331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742950" indent="-742950" algn="l" defTabSz="914400" rtl="0" eaLnBrk="1" latinLnBrk="0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 lang="de-DE" sz="2800" kern="1200" dirty="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73239"/>
                </a:solidFill>
              </a:defRPr>
            </a:lvl1pPr>
          </a:lstStyle>
          <a:p>
            <a:fld id="{358EEC95-E6CA-4FE7-87D1-C666E14508DC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8D339CD7-D265-4DAB-ADAE-BDECF045D4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0370" y="49121"/>
            <a:ext cx="9671330" cy="570004"/>
          </a:xfrm>
          <a:prstGeom prst="rect">
            <a:avLst/>
          </a:prstGeo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Überschrift bearbeiten</a:t>
            </a:r>
          </a:p>
        </p:txBody>
      </p:sp>
    </p:spTree>
    <p:extLst>
      <p:ext uri="{BB962C8B-B14F-4D97-AF65-F5344CB8AC3E}">
        <p14:creationId xmlns:p14="http://schemas.microsoft.com/office/powerpoint/2010/main" val="18855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lang="de-DE" sz="2800" b="0" kern="1200" dirty="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A773-034A-48C2-81BB-6F1B4B9A5FD5}" type="datetimeFigureOut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846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946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A5E3-9610-43EC-BB21-78D042EEDDC8}" type="datetime1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593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289D4844-9CF5-481A-8918-BF6F9898F768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7" name="Flussdiagramm: Daten 17"/>
          <p:cNvSpPr/>
          <p:nvPr userDrawn="1"/>
        </p:nvSpPr>
        <p:spPr>
          <a:xfrm>
            <a:off x="4675235" y="1773591"/>
            <a:ext cx="6610806" cy="2360868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407"/>
              <a:gd name="connsiteX1" fmla="*/ 2000 w 10000"/>
              <a:gd name="connsiteY1" fmla="*/ 0 h 10407"/>
              <a:gd name="connsiteX2" fmla="*/ 10000 w 10000"/>
              <a:gd name="connsiteY2" fmla="*/ 0 h 10407"/>
              <a:gd name="connsiteX3" fmla="*/ 8700 w 10000"/>
              <a:gd name="connsiteY3" fmla="*/ 10407 h 10407"/>
              <a:gd name="connsiteX4" fmla="*/ 0 w 10000"/>
              <a:gd name="connsiteY4" fmla="*/ 10000 h 10407"/>
              <a:gd name="connsiteX0" fmla="*/ 0 w 9967"/>
              <a:gd name="connsiteY0" fmla="*/ 10000 h 10407"/>
              <a:gd name="connsiteX1" fmla="*/ 2000 w 9967"/>
              <a:gd name="connsiteY1" fmla="*/ 0 h 10407"/>
              <a:gd name="connsiteX2" fmla="*/ 9967 w 9967"/>
              <a:gd name="connsiteY2" fmla="*/ 232 h 10407"/>
              <a:gd name="connsiteX3" fmla="*/ 8700 w 9967"/>
              <a:gd name="connsiteY3" fmla="*/ 10407 h 10407"/>
              <a:gd name="connsiteX4" fmla="*/ 0 w 9967"/>
              <a:gd name="connsiteY4" fmla="*/ 10000 h 10407"/>
              <a:gd name="connsiteX0" fmla="*/ 0 w 10000"/>
              <a:gd name="connsiteY0" fmla="*/ 9609 h 10000"/>
              <a:gd name="connsiteX1" fmla="*/ 2007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223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9609 h 10000"/>
              <a:gd name="connsiteX1" fmla="*/ 1273 w 10000"/>
              <a:gd name="connsiteY1" fmla="*/ 0 h 10000"/>
              <a:gd name="connsiteX2" fmla="*/ 10000 w 10000"/>
              <a:gd name="connsiteY2" fmla="*/ 0 h 10000"/>
              <a:gd name="connsiteX3" fmla="*/ 8762 w 10000"/>
              <a:gd name="connsiteY3" fmla="*/ 10000 h 10000"/>
              <a:gd name="connsiteX4" fmla="*/ 0 w 10000"/>
              <a:gd name="connsiteY4" fmla="*/ 9609 h 10000"/>
              <a:gd name="connsiteX0" fmla="*/ 0 w 10000"/>
              <a:gd name="connsiteY0" fmla="*/ 10056 h 10056"/>
              <a:gd name="connsiteX1" fmla="*/ 1273 w 10000"/>
              <a:gd name="connsiteY1" fmla="*/ 0 h 10056"/>
              <a:gd name="connsiteX2" fmla="*/ 10000 w 10000"/>
              <a:gd name="connsiteY2" fmla="*/ 0 h 10056"/>
              <a:gd name="connsiteX3" fmla="*/ 8762 w 10000"/>
              <a:gd name="connsiteY3" fmla="*/ 10000 h 10056"/>
              <a:gd name="connsiteX4" fmla="*/ 0 w 10000"/>
              <a:gd name="connsiteY4" fmla="*/ 10056 h 10056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273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2"/>
              <a:gd name="connsiteX1" fmla="*/ 1306 w 10100"/>
              <a:gd name="connsiteY1" fmla="*/ 56 h 10112"/>
              <a:gd name="connsiteX2" fmla="*/ 10100 w 10100"/>
              <a:gd name="connsiteY2" fmla="*/ 0 h 10112"/>
              <a:gd name="connsiteX3" fmla="*/ 8762 w 10100"/>
              <a:gd name="connsiteY3" fmla="*/ 10056 h 10112"/>
              <a:gd name="connsiteX4" fmla="*/ 0 w 10100"/>
              <a:gd name="connsiteY4" fmla="*/ 10112 h 10112"/>
              <a:gd name="connsiteX0" fmla="*/ 0 w 10100"/>
              <a:gd name="connsiteY0" fmla="*/ 10112 h 10114"/>
              <a:gd name="connsiteX1" fmla="*/ 1306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59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100"/>
              <a:gd name="connsiteY0" fmla="*/ 10112 h 10114"/>
              <a:gd name="connsiteX1" fmla="*/ 625 w 10100"/>
              <a:gd name="connsiteY1" fmla="*/ 56 h 10114"/>
              <a:gd name="connsiteX2" fmla="*/ 10100 w 10100"/>
              <a:gd name="connsiteY2" fmla="*/ 0 h 10114"/>
              <a:gd name="connsiteX3" fmla="*/ 9494 w 10100"/>
              <a:gd name="connsiteY3" fmla="*/ 10114 h 10114"/>
              <a:gd name="connsiteX4" fmla="*/ 0 w 10100"/>
              <a:gd name="connsiteY4" fmla="*/ 10112 h 10114"/>
              <a:gd name="connsiteX0" fmla="*/ 0 w 10316"/>
              <a:gd name="connsiteY0" fmla="*/ 10112 h 10114"/>
              <a:gd name="connsiteX1" fmla="*/ 625 w 10316"/>
              <a:gd name="connsiteY1" fmla="*/ 56 h 10114"/>
              <a:gd name="connsiteX2" fmla="*/ 10316 w 10316"/>
              <a:gd name="connsiteY2" fmla="*/ 0 h 10114"/>
              <a:gd name="connsiteX3" fmla="*/ 9494 w 10316"/>
              <a:gd name="connsiteY3" fmla="*/ 10114 h 10114"/>
              <a:gd name="connsiteX4" fmla="*/ 0 w 10316"/>
              <a:gd name="connsiteY4" fmla="*/ 10112 h 10114"/>
              <a:gd name="connsiteX0" fmla="*/ 0 w 10467"/>
              <a:gd name="connsiteY0" fmla="*/ 10112 h 10114"/>
              <a:gd name="connsiteX1" fmla="*/ 776 w 10467"/>
              <a:gd name="connsiteY1" fmla="*/ 56 h 10114"/>
              <a:gd name="connsiteX2" fmla="*/ 10467 w 10467"/>
              <a:gd name="connsiteY2" fmla="*/ 0 h 10114"/>
              <a:gd name="connsiteX3" fmla="*/ 9645 w 10467"/>
              <a:gd name="connsiteY3" fmla="*/ 10114 h 10114"/>
              <a:gd name="connsiteX4" fmla="*/ 0 w 10467"/>
              <a:gd name="connsiteY4" fmla="*/ 10112 h 1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67" h="10114">
                <a:moveTo>
                  <a:pt x="0" y="10112"/>
                </a:moveTo>
                <a:cubicBezTo>
                  <a:pt x="220" y="6760"/>
                  <a:pt x="556" y="3408"/>
                  <a:pt x="776" y="56"/>
                </a:cubicBezTo>
                <a:lnTo>
                  <a:pt x="10467" y="0"/>
                </a:lnTo>
                <a:lnTo>
                  <a:pt x="9645" y="10114"/>
                </a:lnTo>
                <a:lnTo>
                  <a:pt x="0" y="1011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12000"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5729592" y="3773984"/>
            <a:ext cx="5132770" cy="25850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de-DE" sz="1200"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Stabstelle Wirtschaftsförderung,</a:t>
            </a:r>
            <a:r>
              <a:rPr lang="de-DE" sz="1200" baseline="0"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Stadtmarketing und Citymanagement</a:t>
            </a:r>
            <a:endParaRPr lang="de-DE" sz="1200" dirty="0">
              <a:solidFill>
                <a:srgbClr val="E732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729592" y="1996777"/>
            <a:ext cx="5132770" cy="579468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de-DE" sz="3600" b="1" kern="1200" dirty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729592" y="2550145"/>
            <a:ext cx="5132770" cy="10148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lang="de-DE" sz="2900" kern="1200" dirty="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bearbeiten</a:t>
            </a:r>
            <a:br>
              <a:rPr lang="de-DE" dirty="0"/>
            </a:br>
            <a:endParaRPr lang="de-DE" dirty="0"/>
          </a:p>
        </p:txBody>
      </p:sp>
      <p:sp>
        <p:nvSpPr>
          <p:cNvPr id="11" name="Textfeld 10"/>
          <p:cNvSpPr txBox="1"/>
          <p:nvPr userDrawn="1"/>
        </p:nvSpPr>
        <p:spPr>
          <a:xfrm>
            <a:off x="770114" y="3216663"/>
            <a:ext cx="443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-Hier bitte Titelbild</a:t>
            </a:r>
            <a:r>
              <a:rPr lang="de-DE" baseline="0" dirty="0"/>
              <a:t> im Folienmaster einfügen-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968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6"/>
          <p:cNvSpPr/>
          <p:nvPr userDrawn="1"/>
        </p:nvSpPr>
        <p:spPr>
          <a:xfrm rot="720000">
            <a:off x="9816308" y="-107422"/>
            <a:ext cx="3135351" cy="7374231"/>
          </a:xfrm>
          <a:custGeom>
            <a:avLst/>
            <a:gdLst>
              <a:gd name="connsiteX0" fmla="*/ 0 w 3937707"/>
              <a:gd name="connsiteY0" fmla="*/ 0 h 7785676"/>
              <a:gd name="connsiteX1" fmla="*/ 3937707 w 3937707"/>
              <a:gd name="connsiteY1" fmla="*/ 0 h 7785676"/>
              <a:gd name="connsiteX2" fmla="*/ 3937707 w 3937707"/>
              <a:gd name="connsiteY2" fmla="*/ 7785676 h 7785676"/>
              <a:gd name="connsiteX3" fmla="*/ 0 w 3937707"/>
              <a:gd name="connsiteY3" fmla="*/ 7785676 h 7785676"/>
              <a:gd name="connsiteX4" fmla="*/ 0 w 3937707"/>
              <a:gd name="connsiteY4" fmla="*/ 0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175116 h 7458618"/>
              <a:gd name="connsiteX1" fmla="*/ 1706098 w 3939210"/>
              <a:gd name="connsiteY1" fmla="*/ 0 h 7458618"/>
              <a:gd name="connsiteX2" fmla="*/ 3939210 w 3939210"/>
              <a:gd name="connsiteY2" fmla="*/ 7458618 h 7458618"/>
              <a:gd name="connsiteX3" fmla="*/ 1503 w 3939210"/>
              <a:gd name="connsiteY3" fmla="*/ 7458618 h 7458618"/>
              <a:gd name="connsiteX4" fmla="*/ 0 w 3939210"/>
              <a:gd name="connsiteY4" fmla="*/ 175116 h 7458618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549 w 3939210"/>
              <a:gd name="connsiteY3" fmla="*/ 7365287 h 7601252"/>
              <a:gd name="connsiteX4" fmla="*/ 0 w 3939210"/>
              <a:gd name="connsiteY4" fmla="*/ 317750 h 7601252"/>
              <a:gd name="connsiteX0" fmla="*/ 0 w 3636935"/>
              <a:gd name="connsiteY0" fmla="*/ 317750 h 7365287"/>
              <a:gd name="connsiteX1" fmla="*/ 1636419 w 3636935"/>
              <a:gd name="connsiteY1" fmla="*/ 0 h 7365287"/>
              <a:gd name="connsiteX2" fmla="*/ 3636935 w 3636935"/>
              <a:gd name="connsiteY2" fmla="*/ 6642111 h 7365287"/>
              <a:gd name="connsiteX3" fmla="*/ 549 w 3636935"/>
              <a:gd name="connsiteY3" fmla="*/ 7365287 h 7365287"/>
              <a:gd name="connsiteX4" fmla="*/ 0 w 3636935"/>
              <a:gd name="connsiteY4" fmla="*/ 317750 h 7365287"/>
              <a:gd name="connsiteX0" fmla="*/ 0 w 3623517"/>
              <a:gd name="connsiteY0" fmla="*/ 317750 h 7365287"/>
              <a:gd name="connsiteX1" fmla="*/ 1636419 w 3623517"/>
              <a:gd name="connsiteY1" fmla="*/ 0 h 7365287"/>
              <a:gd name="connsiteX2" fmla="*/ 3623517 w 3623517"/>
              <a:gd name="connsiteY2" fmla="*/ 6625282 h 7365287"/>
              <a:gd name="connsiteX3" fmla="*/ 549 w 3623517"/>
              <a:gd name="connsiteY3" fmla="*/ 7365287 h 7365287"/>
              <a:gd name="connsiteX4" fmla="*/ 0 w 3623517"/>
              <a:gd name="connsiteY4" fmla="*/ 317750 h 7365287"/>
              <a:gd name="connsiteX0" fmla="*/ 0 w 3619515"/>
              <a:gd name="connsiteY0" fmla="*/ 317750 h 7365287"/>
              <a:gd name="connsiteX1" fmla="*/ 1636419 w 3619515"/>
              <a:gd name="connsiteY1" fmla="*/ 0 h 7365287"/>
              <a:gd name="connsiteX2" fmla="*/ 3619515 w 3619515"/>
              <a:gd name="connsiteY2" fmla="*/ 6606453 h 7365287"/>
              <a:gd name="connsiteX3" fmla="*/ 549 w 3619515"/>
              <a:gd name="connsiteY3" fmla="*/ 7365287 h 7365287"/>
              <a:gd name="connsiteX4" fmla="*/ 0 w 3619515"/>
              <a:gd name="connsiteY4" fmla="*/ 317750 h 7365287"/>
              <a:gd name="connsiteX0" fmla="*/ 0 w 3634342"/>
              <a:gd name="connsiteY0" fmla="*/ 340582 h 7365287"/>
              <a:gd name="connsiteX1" fmla="*/ 1651246 w 3634342"/>
              <a:gd name="connsiteY1" fmla="*/ 0 h 7365287"/>
              <a:gd name="connsiteX2" fmla="*/ 3634342 w 3634342"/>
              <a:gd name="connsiteY2" fmla="*/ 6606453 h 7365287"/>
              <a:gd name="connsiteX3" fmla="*/ 15376 w 3634342"/>
              <a:gd name="connsiteY3" fmla="*/ 7365287 h 7365287"/>
              <a:gd name="connsiteX4" fmla="*/ 0 w 3634342"/>
              <a:gd name="connsiteY4" fmla="*/ 340582 h 7365287"/>
              <a:gd name="connsiteX0" fmla="*/ 0 w 3173012"/>
              <a:gd name="connsiteY0" fmla="*/ 340582 h 7365287"/>
              <a:gd name="connsiteX1" fmla="*/ 1651246 w 3173012"/>
              <a:gd name="connsiteY1" fmla="*/ 0 h 7365287"/>
              <a:gd name="connsiteX2" fmla="*/ 3173012 w 3173012"/>
              <a:gd name="connsiteY2" fmla="*/ 6704512 h 7365287"/>
              <a:gd name="connsiteX3" fmla="*/ 15376 w 3173012"/>
              <a:gd name="connsiteY3" fmla="*/ 7365287 h 7365287"/>
              <a:gd name="connsiteX4" fmla="*/ 0 w 3173012"/>
              <a:gd name="connsiteY4" fmla="*/ 340582 h 7365287"/>
              <a:gd name="connsiteX0" fmla="*/ 0 w 3135351"/>
              <a:gd name="connsiteY0" fmla="*/ 340582 h 7365287"/>
              <a:gd name="connsiteX1" fmla="*/ 1651246 w 3135351"/>
              <a:gd name="connsiteY1" fmla="*/ 0 h 7365287"/>
              <a:gd name="connsiteX2" fmla="*/ 3135351 w 3135351"/>
              <a:gd name="connsiteY2" fmla="*/ 6712517 h 7365287"/>
              <a:gd name="connsiteX3" fmla="*/ 15376 w 3135351"/>
              <a:gd name="connsiteY3" fmla="*/ 7365287 h 7365287"/>
              <a:gd name="connsiteX4" fmla="*/ 0 w 3135351"/>
              <a:gd name="connsiteY4" fmla="*/ 340582 h 7365287"/>
              <a:gd name="connsiteX0" fmla="*/ 0 w 3135351"/>
              <a:gd name="connsiteY0" fmla="*/ 337275 h 7361980"/>
              <a:gd name="connsiteX1" fmla="*/ 1635691 w 3135351"/>
              <a:gd name="connsiteY1" fmla="*/ 0 h 7361980"/>
              <a:gd name="connsiteX2" fmla="*/ 3135351 w 3135351"/>
              <a:gd name="connsiteY2" fmla="*/ 6709210 h 7361980"/>
              <a:gd name="connsiteX3" fmla="*/ 15376 w 3135351"/>
              <a:gd name="connsiteY3" fmla="*/ 7361980 h 7361980"/>
              <a:gd name="connsiteX4" fmla="*/ 0 w 3135351"/>
              <a:gd name="connsiteY4" fmla="*/ 337275 h 7361980"/>
              <a:gd name="connsiteX0" fmla="*/ 0 w 3135351"/>
              <a:gd name="connsiteY0" fmla="*/ 352830 h 7377535"/>
              <a:gd name="connsiteX1" fmla="*/ 1632385 w 3135351"/>
              <a:gd name="connsiteY1" fmla="*/ 0 h 7377535"/>
              <a:gd name="connsiteX2" fmla="*/ 3135351 w 3135351"/>
              <a:gd name="connsiteY2" fmla="*/ 6724765 h 7377535"/>
              <a:gd name="connsiteX3" fmla="*/ 15376 w 3135351"/>
              <a:gd name="connsiteY3" fmla="*/ 7377535 h 7377535"/>
              <a:gd name="connsiteX4" fmla="*/ 0 w 3135351"/>
              <a:gd name="connsiteY4" fmla="*/ 352830 h 7377535"/>
              <a:gd name="connsiteX0" fmla="*/ 0 w 3135351"/>
              <a:gd name="connsiteY0" fmla="*/ 321909 h 7346614"/>
              <a:gd name="connsiteX1" fmla="*/ 1525153 w 3135351"/>
              <a:gd name="connsiteY1" fmla="*/ 0 h 7346614"/>
              <a:gd name="connsiteX2" fmla="*/ 3135351 w 3135351"/>
              <a:gd name="connsiteY2" fmla="*/ 6693844 h 7346614"/>
              <a:gd name="connsiteX3" fmla="*/ 15376 w 3135351"/>
              <a:gd name="connsiteY3" fmla="*/ 7346614 h 7346614"/>
              <a:gd name="connsiteX4" fmla="*/ 0 w 3135351"/>
              <a:gd name="connsiteY4" fmla="*/ 321909 h 7346614"/>
              <a:gd name="connsiteX0" fmla="*/ 0 w 3135351"/>
              <a:gd name="connsiteY0" fmla="*/ 332317 h 7357022"/>
              <a:gd name="connsiteX1" fmla="*/ 1612360 w 3135351"/>
              <a:gd name="connsiteY1" fmla="*/ 0 h 7357022"/>
              <a:gd name="connsiteX2" fmla="*/ 3135351 w 3135351"/>
              <a:gd name="connsiteY2" fmla="*/ 6704252 h 7357022"/>
              <a:gd name="connsiteX3" fmla="*/ 15376 w 3135351"/>
              <a:gd name="connsiteY3" fmla="*/ 7357022 h 7357022"/>
              <a:gd name="connsiteX4" fmla="*/ 0 w 3135351"/>
              <a:gd name="connsiteY4" fmla="*/ 332317 h 7357022"/>
              <a:gd name="connsiteX0" fmla="*/ 0 w 3135351"/>
              <a:gd name="connsiteY0" fmla="*/ 344566 h 7369271"/>
              <a:gd name="connsiteX1" fmla="*/ 1593499 w 3135351"/>
              <a:gd name="connsiteY1" fmla="*/ 0 h 7369271"/>
              <a:gd name="connsiteX2" fmla="*/ 3135351 w 3135351"/>
              <a:gd name="connsiteY2" fmla="*/ 6716501 h 7369271"/>
              <a:gd name="connsiteX3" fmla="*/ 15376 w 3135351"/>
              <a:gd name="connsiteY3" fmla="*/ 7369271 h 7369271"/>
              <a:gd name="connsiteX4" fmla="*/ 0 w 3135351"/>
              <a:gd name="connsiteY4" fmla="*/ 344566 h 7369271"/>
              <a:gd name="connsiteX0" fmla="*/ 0 w 3135351"/>
              <a:gd name="connsiteY0" fmla="*/ 346219 h 7370924"/>
              <a:gd name="connsiteX1" fmla="*/ 1601276 w 3135351"/>
              <a:gd name="connsiteY1" fmla="*/ 0 h 7370924"/>
              <a:gd name="connsiteX2" fmla="*/ 3135351 w 3135351"/>
              <a:gd name="connsiteY2" fmla="*/ 6718154 h 7370924"/>
              <a:gd name="connsiteX3" fmla="*/ 15376 w 3135351"/>
              <a:gd name="connsiteY3" fmla="*/ 7370924 h 7370924"/>
              <a:gd name="connsiteX4" fmla="*/ 0 w 3135351"/>
              <a:gd name="connsiteY4" fmla="*/ 346219 h 7370924"/>
              <a:gd name="connsiteX0" fmla="*/ 0 w 3135351"/>
              <a:gd name="connsiteY0" fmla="*/ 346219 h 7370924"/>
              <a:gd name="connsiteX1" fmla="*/ 1601276 w 3135351"/>
              <a:gd name="connsiteY1" fmla="*/ 0 h 7370924"/>
              <a:gd name="connsiteX2" fmla="*/ 3135351 w 3135351"/>
              <a:gd name="connsiteY2" fmla="*/ 6718154 h 7370924"/>
              <a:gd name="connsiteX3" fmla="*/ 15376 w 3135351"/>
              <a:gd name="connsiteY3" fmla="*/ 7370924 h 7370924"/>
              <a:gd name="connsiteX4" fmla="*/ 0 w 3135351"/>
              <a:gd name="connsiteY4" fmla="*/ 346219 h 7370924"/>
              <a:gd name="connsiteX0" fmla="*/ 0 w 3135351"/>
              <a:gd name="connsiteY0" fmla="*/ 349526 h 7374231"/>
              <a:gd name="connsiteX1" fmla="*/ 1616831 w 3135351"/>
              <a:gd name="connsiteY1" fmla="*/ 0 h 7374231"/>
              <a:gd name="connsiteX2" fmla="*/ 3135351 w 3135351"/>
              <a:gd name="connsiteY2" fmla="*/ 6721461 h 7374231"/>
              <a:gd name="connsiteX3" fmla="*/ 15376 w 3135351"/>
              <a:gd name="connsiteY3" fmla="*/ 7374231 h 7374231"/>
              <a:gd name="connsiteX4" fmla="*/ 0 w 3135351"/>
              <a:gd name="connsiteY4" fmla="*/ 349526 h 73742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5351" h="7374231">
                <a:moveTo>
                  <a:pt x="0" y="349526"/>
                </a:moveTo>
                <a:lnTo>
                  <a:pt x="1616831" y="0"/>
                </a:lnTo>
                <a:lnTo>
                  <a:pt x="3135351" y="6721461"/>
                </a:lnTo>
                <a:lnTo>
                  <a:pt x="15376" y="7374231"/>
                </a:lnTo>
                <a:cubicBezTo>
                  <a:pt x="10251" y="5032663"/>
                  <a:pt x="5125" y="2691094"/>
                  <a:pt x="0" y="349526"/>
                </a:cubicBezTo>
                <a:close/>
              </a:path>
            </a:pathLst>
          </a:custGeom>
          <a:solidFill>
            <a:srgbClr val="FBD9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8F2C4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DF49A5E3-9610-43EC-BB21-78D042EEDDC8}" type="datetime1">
              <a:rPr lang="de-DE" smtClean="0"/>
              <a:pPr/>
              <a:t>22.01.2024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754996" y="5766946"/>
            <a:ext cx="2120680" cy="862897"/>
          </a:xfrm>
          <a:prstGeom prst="rect">
            <a:avLst/>
          </a:prstGeom>
        </p:spPr>
      </p:pic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10737666" y="51407"/>
            <a:ext cx="138229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8F2C4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Folie </a:t>
            </a:r>
            <a:fld id="{C8149ED2-C502-4555-BC8F-CC717B33F52B}" type="slidenum">
              <a:rPr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56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6"/>
          <p:cNvSpPr/>
          <p:nvPr userDrawn="1"/>
        </p:nvSpPr>
        <p:spPr>
          <a:xfrm rot="720000">
            <a:off x="9780210" y="-98576"/>
            <a:ext cx="3135351" cy="7365287"/>
          </a:xfrm>
          <a:custGeom>
            <a:avLst/>
            <a:gdLst>
              <a:gd name="connsiteX0" fmla="*/ 0 w 3937707"/>
              <a:gd name="connsiteY0" fmla="*/ 0 h 7785676"/>
              <a:gd name="connsiteX1" fmla="*/ 3937707 w 3937707"/>
              <a:gd name="connsiteY1" fmla="*/ 0 h 7785676"/>
              <a:gd name="connsiteX2" fmla="*/ 3937707 w 3937707"/>
              <a:gd name="connsiteY2" fmla="*/ 7785676 h 7785676"/>
              <a:gd name="connsiteX3" fmla="*/ 0 w 3937707"/>
              <a:gd name="connsiteY3" fmla="*/ 7785676 h 7785676"/>
              <a:gd name="connsiteX4" fmla="*/ 0 w 3937707"/>
              <a:gd name="connsiteY4" fmla="*/ 0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175116 h 7458618"/>
              <a:gd name="connsiteX1" fmla="*/ 1706098 w 3939210"/>
              <a:gd name="connsiteY1" fmla="*/ 0 h 7458618"/>
              <a:gd name="connsiteX2" fmla="*/ 3939210 w 3939210"/>
              <a:gd name="connsiteY2" fmla="*/ 7458618 h 7458618"/>
              <a:gd name="connsiteX3" fmla="*/ 1503 w 3939210"/>
              <a:gd name="connsiteY3" fmla="*/ 7458618 h 7458618"/>
              <a:gd name="connsiteX4" fmla="*/ 0 w 3939210"/>
              <a:gd name="connsiteY4" fmla="*/ 175116 h 7458618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549 w 3939210"/>
              <a:gd name="connsiteY3" fmla="*/ 7365287 h 7601252"/>
              <a:gd name="connsiteX4" fmla="*/ 0 w 3939210"/>
              <a:gd name="connsiteY4" fmla="*/ 317750 h 7601252"/>
              <a:gd name="connsiteX0" fmla="*/ 0 w 3636935"/>
              <a:gd name="connsiteY0" fmla="*/ 317750 h 7365287"/>
              <a:gd name="connsiteX1" fmla="*/ 1636419 w 3636935"/>
              <a:gd name="connsiteY1" fmla="*/ 0 h 7365287"/>
              <a:gd name="connsiteX2" fmla="*/ 3636935 w 3636935"/>
              <a:gd name="connsiteY2" fmla="*/ 6642111 h 7365287"/>
              <a:gd name="connsiteX3" fmla="*/ 549 w 3636935"/>
              <a:gd name="connsiteY3" fmla="*/ 7365287 h 7365287"/>
              <a:gd name="connsiteX4" fmla="*/ 0 w 3636935"/>
              <a:gd name="connsiteY4" fmla="*/ 317750 h 7365287"/>
              <a:gd name="connsiteX0" fmla="*/ 0 w 3623517"/>
              <a:gd name="connsiteY0" fmla="*/ 317750 h 7365287"/>
              <a:gd name="connsiteX1" fmla="*/ 1636419 w 3623517"/>
              <a:gd name="connsiteY1" fmla="*/ 0 h 7365287"/>
              <a:gd name="connsiteX2" fmla="*/ 3623517 w 3623517"/>
              <a:gd name="connsiteY2" fmla="*/ 6625282 h 7365287"/>
              <a:gd name="connsiteX3" fmla="*/ 549 w 3623517"/>
              <a:gd name="connsiteY3" fmla="*/ 7365287 h 7365287"/>
              <a:gd name="connsiteX4" fmla="*/ 0 w 3623517"/>
              <a:gd name="connsiteY4" fmla="*/ 317750 h 7365287"/>
              <a:gd name="connsiteX0" fmla="*/ 0 w 3619515"/>
              <a:gd name="connsiteY0" fmla="*/ 317750 h 7365287"/>
              <a:gd name="connsiteX1" fmla="*/ 1636419 w 3619515"/>
              <a:gd name="connsiteY1" fmla="*/ 0 h 7365287"/>
              <a:gd name="connsiteX2" fmla="*/ 3619515 w 3619515"/>
              <a:gd name="connsiteY2" fmla="*/ 6606453 h 7365287"/>
              <a:gd name="connsiteX3" fmla="*/ 549 w 3619515"/>
              <a:gd name="connsiteY3" fmla="*/ 7365287 h 7365287"/>
              <a:gd name="connsiteX4" fmla="*/ 0 w 3619515"/>
              <a:gd name="connsiteY4" fmla="*/ 317750 h 7365287"/>
              <a:gd name="connsiteX0" fmla="*/ 0 w 3634342"/>
              <a:gd name="connsiteY0" fmla="*/ 340582 h 7365287"/>
              <a:gd name="connsiteX1" fmla="*/ 1651246 w 3634342"/>
              <a:gd name="connsiteY1" fmla="*/ 0 h 7365287"/>
              <a:gd name="connsiteX2" fmla="*/ 3634342 w 3634342"/>
              <a:gd name="connsiteY2" fmla="*/ 6606453 h 7365287"/>
              <a:gd name="connsiteX3" fmla="*/ 15376 w 3634342"/>
              <a:gd name="connsiteY3" fmla="*/ 7365287 h 7365287"/>
              <a:gd name="connsiteX4" fmla="*/ 0 w 3634342"/>
              <a:gd name="connsiteY4" fmla="*/ 340582 h 7365287"/>
              <a:gd name="connsiteX0" fmla="*/ 0 w 3173012"/>
              <a:gd name="connsiteY0" fmla="*/ 340582 h 7365287"/>
              <a:gd name="connsiteX1" fmla="*/ 1651246 w 3173012"/>
              <a:gd name="connsiteY1" fmla="*/ 0 h 7365287"/>
              <a:gd name="connsiteX2" fmla="*/ 3173012 w 3173012"/>
              <a:gd name="connsiteY2" fmla="*/ 6704512 h 7365287"/>
              <a:gd name="connsiteX3" fmla="*/ 15376 w 3173012"/>
              <a:gd name="connsiteY3" fmla="*/ 7365287 h 7365287"/>
              <a:gd name="connsiteX4" fmla="*/ 0 w 3173012"/>
              <a:gd name="connsiteY4" fmla="*/ 340582 h 7365287"/>
              <a:gd name="connsiteX0" fmla="*/ 0 w 3135351"/>
              <a:gd name="connsiteY0" fmla="*/ 340582 h 7365287"/>
              <a:gd name="connsiteX1" fmla="*/ 1651246 w 3135351"/>
              <a:gd name="connsiteY1" fmla="*/ 0 h 7365287"/>
              <a:gd name="connsiteX2" fmla="*/ 3135351 w 3135351"/>
              <a:gd name="connsiteY2" fmla="*/ 6712517 h 7365287"/>
              <a:gd name="connsiteX3" fmla="*/ 15376 w 3135351"/>
              <a:gd name="connsiteY3" fmla="*/ 7365287 h 7365287"/>
              <a:gd name="connsiteX4" fmla="*/ 0 w 3135351"/>
              <a:gd name="connsiteY4" fmla="*/ 340582 h 736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5351" h="7365287">
                <a:moveTo>
                  <a:pt x="0" y="340582"/>
                </a:moveTo>
                <a:lnTo>
                  <a:pt x="1651246" y="0"/>
                </a:lnTo>
                <a:lnTo>
                  <a:pt x="3135351" y="6712517"/>
                </a:lnTo>
                <a:lnTo>
                  <a:pt x="15376" y="7365287"/>
                </a:lnTo>
                <a:cubicBezTo>
                  <a:pt x="10251" y="5023719"/>
                  <a:pt x="5125" y="2682150"/>
                  <a:pt x="0" y="340582"/>
                </a:cubicBezTo>
                <a:close/>
              </a:path>
            </a:pathLst>
          </a:custGeom>
          <a:solidFill>
            <a:srgbClr val="F3DD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628" y="5766946"/>
            <a:ext cx="2120680" cy="862897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B36104D0-A07C-4EF3-99C5-8A685FAA59B7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10862362" y="51407"/>
            <a:ext cx="132963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8F2C4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Folie </a:t>
            </a:r>
            <a:fld id="{C8149ED2-C502-4555-BC8F-CC717B33F52B}" type="slidenum">
              <a:rPr smtClean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r>
              <a:rPr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de-DE"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dirty="0">
              <a:solidFill>
                <a:srgbClr val="E732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92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73" r:id="rId3"/>
    <p:sldLayoutId id="2147483676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6"/>
          <p:cNvSpPr/>
          <p:nvPr userDrawn="1"/>
        </p:nvSpPr>
        <p:spPr>
          <a:xfrm rot="720000">
            <a:off x="9780210" y="-98576"/>
            <a:ext cx="3135351" cy="7365287"/>
          </a:xfrm>
          <a:custGeom>
            <a:avLst/>
            <a:gdLst>
              <a:gd name="connsiteX0" fmla="*/ 0 w 3937707"/>
              <a:gd name="connsiteY0" fmla="*/ 0 h 7785676"/>
              <a:gd name="connsiteX1" fmla="*/ 3937707 w 3937707"/>
              <a:gd name="connsiteY1" fmla="*/ 0 h 7785676"/>
              <a:gd name="connsiteX2" fmla="*/ 3937707 w 3937707"/>
              <a:gd name="connsiteY2" fmla="*/ 7785676 h 7785676"/>
              <a:gd name="connsiteX3" fmla="*/ 0 w 3937707"/>
              <a:gd name="connsiteY3" fmla="*/ 7785676 h 7785676"/>
              <a:gd name="connsiteX4" fmla="*/ 0 w 3937707"/>
              <a:gd name="connsiteY4" fmla="*/ 0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175116 h 7458618"/>
              <a:gd name="connsiteX1" fmla="*/ 1706098 w 3939210"/>
              <a:gd name="connsiteY1" fmla="*/ 0 h 7458618"/>
              <a:gd name="connsiteX2" fmla="*/ 3939210 w 3939210"/>
              <a:gd name="connsiteY2" fmla="*/ 7458618 h 7458618"/>
              <a:gd name="connsiteX3" fmla="*/ 1503 w 3939210"/>
              <a:gd name="connsiteY3" fmla="*/ 7458618 h 7458618"/>
              <a:gd name="connsiteX4" fmla="*/ 0 w 3939210"/>
              <a:gd name="connsiteY4" fmla="*/ 175116 h 7458618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549 w 3939210"/>
              <a:gd name="connsiteY3" fmla="*/ 7365287 h 7601252"/>
              <a:gd name="connsiteX4" fmla="*/ 0 w 3939210"/>
              <a:gd name="connsiteY4" fmla="*/ 317750 h 7601252"/>
              <a:gd name="connsiteX0" fmla="*/ 0 w 3636935"/>
              <a:gd name="connsiteY0" fmla="*/ 317750 h 7365287"/>
              <a:gd name="connsiteX1" fmla="*/ 1636419 w 3636935"/>
              <a:gd name="connsiteY1" fmla="*/ 0 h 7365287"/>
              <a:gd name="connsiteX2" fmla="*/ 3636935 w 3636935"/>
              <a:gd name="connsiteY2" fmla="*/ 6642111 h 7365287"/>
              <a:gd name="connsiteX3" fmla="*/ 549 w 3636935"/>
              <a:gd name="connsiteY3" fmla="*/ 7365287 h 7365287"/>
              <a:gd name="connsiteX4" fmla="*/ 0 w 3636935"/>
              <a:gd name="connsiteY4" fmla="*/ 317750 h 7365287"/>
              <a:gd name="connsiteX0" fmla="*/ 0 w 3623517"/>
              <a:gd name="connsiteY0" fmla="*/ 317750 h 7365287"/>
              <a:gd name="connsiteX1" fmla="*/ 1636419 w 3623517"/>
              <a:gd name="connsiteY1" fmla="*/ 0 h 7365287"/>
              <a:gd name="connsiteX2" fmla="*/ 3623517 w 3623517"/>
              <a:gd name="connsiteY2" fmla="*/ 6625282 h 7365287"/>
              <a:gd name="connsiteX3" fmla="*/ 549 w 3623517"/>
              <a:gd name="connsiteY3" fmla="*/ 7365287 h 7365287"/>
              <a:gd name="connsiteX4" fmla="*/ 0 w 3623517"/>
              <a:gd name="connsiteY4" fmla="*/ 317750 h 7365287"/>
              <a:gd name="connsiteX0" fmla="*/ 0 w 3619515"/>
              <a:gd name="connsiteY0" fmla="*/ 317750 h 7365287"/>
              <a:gd name="connsiteX1" fmla="*/ 1636419 w 3619515"/>
              <a:gd name="connsiteY1" fmla="*/ 0 h 7365287"/>
              <a:gd name="connsiteX2" fmla="*/ 3619515 w 3619515"/>
              <a:gd name="connsiteY2" fmla="*/ 6606453 h 7365287"/>
              <a:gd name="connsiteX3" fmla="*/ 549 w 3619515"/>
              <a:gd name="connsiteY3" fmla="*/ 7365287 h 7365287"/>
              <a:gd name="connsiteX4" fmla="*/ 0 w 3619515"/>
              <a:gd name="connsiteY4" fmla="*/ 317750 h 7365287"/>
              <a:gd name="connsiteX0" fmla="*/ 0 w 3634342"/>
              <a:gd name="connsiteY0" fmla="*/ 340582 h 7365287"/>
              <a:gd name="connsiteX1" fmla="*/ 1651246 w 3634342"/>
              <a:gd name="connsiteY1" fmla="*/ 0 h 7365287"/>
              <a:gd name="connsiteX2" fmla="*/ 3634342 w 3634342"/>
              <a:gd name="connsiteY2" fmla="*/ 6606453 h 7365287"/>
              <a:gd name="connsiteX3" fmla="*/ 15376 w 3634342"/>
              <a:gd name="connsiteY3" fmla="*/ 7365287 h 7365287"/>
              <a:gd name="connsiteX4" fmla="*/ 0 w 3634342"/>
              <a:gd name="connsiteY4" fmla="*/ 340582 h 7365287"/>
              <a:gd name="connsiteX0" fmla="*/ 0 w 3173012"/>
              <a:gd name="connsiteY0" fmla="*/ 340582 h 7365287"/>
              <a:gd name="connsiteX1" fmla="*/ 1651246 w 3173012"/>
              <a:gd name="connsiteY1" fmla="*/ 0 h 7365287"/>
              <a:gd name="connsiteX2" fmla="*/ 3173012 w 3173012"/>
              <a:gd name="connsiteY2" fmla="*/ 6704512 h 7365287"/>
              <a:gd name="connsiteX3" fmla="*/ 15376 w 3173012"/>
              <a:gd name="connsiteY3" fmla="*/ 7365287 h 7365287"/>
              <a:gd name="connsiteX4" fmla="*/ 0 w 3173012"/>
              <a:gd name="connsiteY4" fmla="*/ 340582 h 7365287"/>
              <a:gd name="connsiteX0" fmla="*/ 0 w 3135351"/>
              <a:gd name="connsiteY0" fmla="*/ 340582 h 7365287"/>
              <a:gd name="connsiteX1" fmla="*/ 1651246 w 3135351"/>
              <a:gd name="connsiteY1" fmla="*/ 0 h 7365287"/>
              <a:gd name="connsiteX2" fmla="*/ 3135351 w 3135351"/>
              <a:gd name="connsiteY2" fmla="*/ 6712517 h 7365287"/>
              <a:gd name="connsiteX3" fmla="*/ 15376 w 3135351"/>
              <a:gd name="connsiteY3" fmla="*/ 7365287 h 7365287"/>
              <a:gd name="connsiteX4" fmla="*/ 0 w 3135351"/>
              <a:gd name="connsiteY4" fmla="*/ 340582 h 736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5351" h="7365287">
                <a:moveTo>
                  <a:pt x="0" y="340582"/>
                </a:moveTo>
                <a:lnTo>
                  <a:pt x="1651246" y="0"/>
                </a:lnTo>
                <a:lnTo>
                  <a:pt x="3135351" y="6712517"/>
                </a:lnTo>
                <a:lnTo>
                  <a:pt x="15376" y="7365287"/>
                </a:lnTo>
                <a:cubicBezTo>
                  <a:pt x="10251" y="5023719"/>
                  <a:pt x="5125" y="2682150"/>
                  <a:pt x="0" y="340582"/>
                </a:cubicBezTo>
                <a:close/>
              </a:path>
            </a:pathLst>
          </a:custGeom>
          <a:solidFill>
            <a:srgbClr val="F7E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Grafik 5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6628" y="5766946"/>
            <a:ext cx="2120680" cy="862897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B36104D0-A07C-4EF3-99C5-8A685FAA59B7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10862362" y="51407"/>
            <a:ext cx="132963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8F2C4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Folie </a:t>
            </a:r>
            <a:fld id="{C8149ED2-C502-4555-BC8F-CC717B33F52B}" type="slidenum">
              <a:rPr smtClean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r>
              <a:rPr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de-DE" dirty="0">
                <a:solidFill>
                  <a:srgbClr val="E732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dirty="0">
              <a:solidFill>
                <a:srgbClr val="E732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56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 rot="720000">
            <a:off x="9780210" y="-98576"/>
            <a:ext cx="3135351" cy="7365287"/>
          </a:xfrm>
          <a:custGeom>
            <a:avLst/>
            <a:gdLst>
              <a:gd name="connsiteX0" fmla="*/ 0 w 3937707"/>
              <a:gd name="connsiteY0" fmla="*/ 0 h 7785676"/>
              <a:gd name="connsiteX1" fmla="*/ 3937707 w 3937707"/>
              <a:gd name="connsiteY1" fmla="*/ 0 h 7785676"/>
              <a:gd name="connsiteX2" fmla="*/ 3937707 w 3937707"/>
              <a:gd name="connsiteY2" fmla="*/ 7785676 h 7785676"/>
              <a:gd name="connsiteX3" fmla="*/ 0 w 3937707"/>
              <a:gd name="connsiteY3" fmla="*/ 7785676 h 7785676"/>
              <a:gd name="connsiteX4" fmla="*/ 0 w 3937707"/>
              <a:gd name="connsiteY4" fmla="*/ 0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175116 h 7458618"/>
              <a:gd name="connsiteX1" fmla="*/ 1706098 w 3939210"/>
              <a:gd name="connsiteY1" fmla="*/ 0 h 7458618"/>
              <a:gd name="connsiteX2" fmla="*/ 3939210 w 3939210"/>
              <a:gd name="connsiteY2" fmla="*/ 7458618 h 7458618"/>
              <a:gd name="connsiteX3" fmla="*/ 1503 w 3939210"/>
              <a:gd name="connsiteY3" fmla="*/ 7458618 h 7458618"/>
              <a:gd name="connsiteX4" fmla="*/ 0 w 3939210"/>
              <a:gd name="connsiteY4" fmla="*/ 175116 h 7458618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549 w 3939210"/>
              <a:gd name="connsiteY3" fmla="*/ 7365287 h 7601252"/>
              <a:gd name="connsiteX4" fmla="*/ 0 w 3939210"/>
              <a:gd name="connsiteY4" fmla="*/ 317750 h 7601252"/>
              <a:gd name="connsiteX0" fmla="*/ 0 w 3636935"/>
              <a:gd name="connsiteY0" fmla="*/ 317750 h 7365287"/>
              <a:gd name="connsiteX1" fmla="*/ 1636419 w 3636935"/>
              <a:gd name="connsiteY1" fmla="*/ 0 h 7365287"/>
              <a:gd name="connsiteX2" fmla="*/ 3636935 w 3636935"/>
              <a:gd name="connsiteY2" fmla="*/ 6642111 h 7365287"/>
              <a:gd name="connsiteX3" fmla="*/ 549 w 3636935"/>
              <a:gd name="connsiteY3" fmla="*/ 7365287 h 7365287"/>
              <a:gd name="connsiteX4" fmla="*/ 0 w 3636935"/>
              <a:gd name="connsiteY4" fmla="*/ 317750 h 7365287"/>
              <a:gd name="connsiteX0" fmla="*/ 0 w 3623517"/>
              <a:gd name="connsiteY0" fmla="*/ 317750 h 7365287"/>
              <a:gd name="connsiteX1" fmla="*/ 1636419 w 3623517"/>
              <a:gd name="connsiteY1" fmla="*/ 0 h 7365287"/>
              <a:gd name="connsiteX2" fmla="*/ 3623517 w 3623517"/>
              <a:gd name="connsiteY2" fmla="*/ 6625282 h 7365287"/>
              <a:gd name="connsiteX3" fmla="*/ 549 w 3623517"/>
              <a:gd name="connsiteY3" fmla="*/ 7365287 h 7365287"/>
              <a:gd name="connsiteX4" fmla="*/ 0 w 3623517"/>
              <a:gd name="connsiteY4" fmla="*/ 317750 h 7365287"/>
              <a:gd name="connsiteX0" fmla="*/ 0 w 3619515"/>
              <a:gd name="connsiteY0" fmla="*/ 317750 h 7365287"/>
              <a:gd name="connsiteX1" fmla="*/ 1636419 w 3619515"/>
              <a:gd name="connsiteY1" fmla="*/ 0 h 7365287"/>
              <a:gd name="connsiteX2" fmla="*/ 3619515 w 3619515"/>
              <a:gd name="connsiteY2" fmla="*/ 6606453 h 7365287"/>
              <a:gd name="connsiteX3" fmla="*/ 549 w 3619515"/>
              <a:gd name="connsiteY3" fmla="*/ 7365287 h 7365287"/>
              <a:gd name="connsiteX4" fmla="*/ 0 w 3619515"/>
              <a:gd name="connsiteY4" fmla="*/ 317750 h 7365287"/>
              <a:gd name="connsiteX0" fmla="*/ 0 w 3634342"/>
              <a:gd name="connsiteY0" fmla="*/ 340582 h 7365287"/>
              <a:gd name="connsiteX1" fmla="*/ 1651246 w 3634342"/>
              <a:gd name="connsiteY1" fmla="*/ 0 h 7365287"/>
              <a:gd name="connsiteX2" fmla="*/ 3634342 w 3634342"/>
              <a:gd name="connsiteY2" fmla="*/ 6606453 h 7365287"/>
              <a:gd name="connsiteX3" fmla="*/ 15376 w 3634342"/>
              <a:gd name="connsiteY3" fmla="*/ 7365287 h 7365287"/>
              <a:gd name="connsiteX4" fmla="*/ 0 w 3634342"/>
              <a:gd name="connsiteY4" fmla="*/ 340582 h 7365287"/>
              <a:gd name="connsiteX0" fmla="*/ 0 w 3173012"/>
              <a:gd name="connsiteY0" fmla="*/ 340582 h 7365287"/>
              <a:gd name="connsiteX1" fmla="*/ 1651246 w 3173012"/>
              <a:gd name="connsiteY1" fmla="*/ 0 h 7365287"/>
              <a:gd name="connsiteX2" fmla="*/ 3173012 w 3173012"/>
              <a:gd name="connsiteY2" fmla="*/ 6704512 h 7365287"/>
              <a:gd name="connsiteX3" fmla="*/ 15376 w 3173012"/>
              <a:gd name="connsiteY3" fmla="*/ 7365287 h 7365287"/>
              <a:gd name="connsiteX4" fmla="*/ 0 w 3173012"/>
              <a:gd name="connsiteY4" fmla="*/ 340582 h 7365287"/>
              <a:gd name="connsiteX0" fmla="*/ 0 w 3135351"/>
              <a:gd name="connsiteY0" fmla="*/ 340582 h 7365287"/>
              <a:gd name="connsiteX1" fmla="*/ 1651246 w 3135351"/>
              <a:gd name="connsiteY1" fmla="*/ 0 h 7365287"/>
              <a:gd name="connsiteX2" fmla="*/ 3135351 w 3135351"/>
              <a:gd name="connsiteY2" fmla="*/ 6712517 h 7365287"/>
              <a:gd name="connsiteX3" fmla="*/ 15376 w 3135351"/>
              <a:gd name="connsiteY3" fmla="*/ 7365287 h 7365287"/>
              <a:gd name="connsiteX4" fmla="*/ 0 w 3135351"/>
              <a:gd name="connsiteY4" fmla="*/ 340582 h 736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5351" h="7365287">
                <a:moveTo>
                  <a:pt x="0" y="340582"/>
                </a:moveTo>
                <a:lnTo>
                  <a:pt x="1651246" y="0"/>
                </a:lnTo>
                <a:lnTo>
                  <a:pt x="3135351" y="6712517"/>
                </a:lnTo>
                <a:lnTo>
                  <a:pt x="15376" y="7365287"/>
                </a:lnTo>
                <a:cubicBezTo>
                  <a:pt x="10251" y="5023719"/>
                  <a:pt x="5125" y="2682150"/>
                  <a:pt x="0" y="340582"/>
                </a:cubicBezTo>
                <a:close/>
              </a:path>
            </a:pathLst>
          </a:custGeom>
          <a:solidFill>
            <a:srgbClr val="D6E9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005E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B36104D0-A07C-4EF3-99C5-8A685FAA59B7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10862362" y="51407"/>
            <a:ext cx="132963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8F2C4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Folie </a:t>
            </a:r>
            <a:fld id="{C8149ED2-C502-4555-BC8F-CC717B33F52B}" type="slidenum">
              <a:rPr smtClean="0"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r>
              <a:rPr dirty="0"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de-DE" dirty="0">
                <a:solidFill>
                  <a:srgbClr val="005E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dirty="0">
              <a:solidFill>
                <a:srgbClr val="005E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686628" y="5766945"/>
            <a:ext cx="2120680" cy="86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16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71" r:id="rId3"/>
    <p:sldLayoutId id="2147483674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6"/>
          <p:cNvSpPr/>
          <p:nvPr userDrawn="1"/>
        </p:nvSpPr>
        <p:spPr>
          <a:xfrm rot="720000">
            <a:off x="9780210" y="-98576"/>
            <a:ext cx="3135351" cy="7365287"/>
          </a:xfrm>
          <a:custGeom>
            <a:avLst/>
            <a:gdLst>
              <a:gd name="connsiteX0" fmla="*/ 0 w 3937707"/>
              <a:gd name="connsiteY0" fmla="*/ 0 h 7785676"/>
              <a:gd name="connsiteX1" fmla="*/ 3937707 w 3937707"/>
              <a:gd name="connsiteY1" fmla="*/ 0 h 7785676"/>
              <a:gd name="connsiteX2" fmla="*/ 3937707 w 3937707"/>
              <a:gd name="connsiteY2" fmla="*/ 7785676 h 7785676"/>
              <a:gd name="connsiteX3" fmla="*/ 0 w 3937707"/>
              <a:gd name="connsiteY3" fmla="*/ 7785676 h 7785676"/>
              <a:gd name="connsiteX4" fmla="*/ 0 w 3937707"/>
              <a:gd name="connsiteY4" fmla="*/ 0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502174 h 7785676"/>
              <a:gd name="connsiteX1" fmla="*/ 3939210 w 3939210"/>
              <a:gd name="connsiteY1" fmla="*/ 0 h 7785676"/>
              <a:gd name="connsiteX2" fmla="*/ 3939210 w 3939210"/>
              <a:gd name="connsiteY2" fmla="*/ 7785676 h 7785676"/>
              <a:gd name="connsiteX3" fmla="*/ 1503 w 3939210"/>
              <a:gd name="connsiteY3" fmla="*/ 7785676 h 7785676"/>
              <a:gd name="connsiteX4" fmla="*/ 0 w 3939210"/>
              <a:gd name="connsiteY4" fmla="*/ 502174 h 7785676"/>
              <a:gd name="connsiteX0" fmla="*/ 0 w 3939210"/>
              <a:gd name="connsiteY0" fmla="*/ 175116 h 7458618"/>
              <a:gd name="connsiteX1" fmla="*/ 1706098 w 3939210"/>
              <a:gd name="connsiteY1" fmla="*/ 0 h 7458618"/>
              <a:gd name="connsiteX2" fmla="*/ 3939210 w 3939210"/>
              <a:gd name="connsiteY2" fmla="*/ 7458618 h 7458618"/>
              <a:gd name="connsiteX3" fmla="*/ 1503 w 3939210"/>
              <a:gd name="connsiteY3" fmla="*/ 7458618 h 7458618"/>
              <a:gd name="connsiteX4" fmla="*/ 0 w 3939210"/>
              <a:gd name="connsiteY4" fmla="*/ 175116 h 7458618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1503 w 3939210"/>
              <a:gd name="connsiteY3" fmla="*/ 7601252 h 7601252"/>
              <a:gd name="connsiteX4" fmla="*/ 0 w 3939210"/>
              <a:gd name="connsiteY4" fmla="*/ 317750 h 7601252"/>
              <a:gd name="connsiteX0" fmla="*/ 0 w 3939210"/>
              <a:gd name="connsiteY0" fmla="*/ 317750 h 7601252"/>
              <a:gd name="connsiteX1" fmla="*/ 1636419 w 3939210"/>
              <a:gd name="connsiteY1" fmla="*/ 0 h 7601252"/>
              <a:gd name="connsiteX2" fmla="*/ 3939210 w 3939210"/>
              <a:gd name="connsiteY2" fmla="*/ 7601252 h 7601252"/>
              <a:gd name="connsiteX3" fmla="*/ 549 w 3939210"/>
              <a:gd name="connsiteY3" fmla="*/ 7365287 h 7601252"/>
              <a:gd name="connsiteX4" fmla="*/ 0 w 3939210"/>
              <a:gd name="connsiteY4" fmla="*/ 317750 h 7601252"/>
              <a:gd name="connsiteX0" fmla="*/ 0 w 3636935"/>
              <a:gd name="connsiteY0" fmla="*/ 317750 h 7365287"/>
              <a:gd name="connsiteX1" fmla="*/ 1636419 w 3636935"/>
              <a:gd name="connsiteY1" fmla="*/ 0 h 7365287"/>
              <a:gd name="connsiteX2" fmla="*/ 3636935 w 3636935"/>
              <a:gd name="connsiteY2" fmla="*/ 6642111 h 7365287"/>
              <a:gd name="connsiteX3" fmla="*/ 549 w 3636935"/>
              <a:gd name="connsiteY3" fmla="*/ 7365287 h 7365287"/>
              <a:gd name="connsiteX4" fmla="*/ 0 w 3636935"/>
              <a:gd name="connsiteY4" fmla="*/ 317750 h 7365287"/>
              <a:gd name="connsiteX0" fmla="*/ 0 w 3623517"/>
              <a:gd name="connsiteY0" fmla="*/ 317750 h 7365287"/>
              <a:gd name="connsiteX1" fmla="*/ 1636419 w 3623517"/>
              <a:gd name="connsiteY1" fmla="*/ 0 h 7365287"/>
              <a:gd name="connsiteX2" fmla="*/ 3623517 w 3623517"/>
              <a:gd name="connsiteY2" fmla="*/ 6625282 h 7365287"/>
              <a:gd name="connsiteX3" fmla="*/ 549 w 3623517"/>
              <a:gd name="connsiteY3" fmla="*/ 7365287 h 7365287"/>
              <a:gd name="connsiteX4" fmla="*/ 0 w 3623517"/>
              <a:gd name="connsiteY4" fmla="*/ 317750 h 7365287"/>
              <a:gd name="connsiteX0" fmla="*/ 0 w 3619515"/>
              <a:gd name="connsiteY0" fmla="*/ 317750 h 7365287"/>
              <a:gd name="connsiteX1" fmla="*/ 1636419 w 3619515"/>
              <a:gd name="connsiteY1" fmla="*/ 0 h 7365287"/>
              <a:gd name="connsiteX2" fmla="*/ 3619515 w 3619515"/>
              <a:gd name="connsiteY2" fmla="*/ 6606453 h 7365287"/>
              <a:gd name="connsiteX3" fmla="*/ 549 w 3619515"/>
              <a:gd name="connsiteY3" fmla="*/ 7365287 h 7365287"/>
              <a:gd name="connsiteX4" fmla="*/ 0 w 3619515"/>
              <a:gd name="connsiteY4" fmla="*/ 317750 h 7365287"/>
              <a:gd name="connsiteX0" fmla="*/ 0 w 3634342"/>
              <a:gd name="connsiteY0" fmla="*/ 340582 h 7365287"/>
              <a:gd name="connsiteX1" fmla="*/ 1651246 w 3634342"/>
              <a:gd name="connsiteY1" fmla="*/ 0 h 7365287"/>
              <a:gd name="connsiteX2" fmla="*/ 3634342 w 3634342"/>
              <a:gd name="connsiteY2" fmla="*/ 6606453 h 7365287"/>
              <a:gd name="connsiteX3" fmla="*/ 15376 w 3634342"/>
              <a:gd name="connsiteY3" fmla="*/ 7365287 h 7365287"/>
              <a:gd name="connsiteX4" fmla="*/ 0 w 3634342"/>
              <a:gd name="connsiteY4" fmla="*/ 340582 h 7365287"/>
              <a:gd name="connsiteX0" fmla="*/ 0 w 3173012"/>
              <a:gd name="connsiteY0" fmla="*/ 340582 h 7365287"/>
              <a:gd name="connsiteX1" fmla="*/ 1651246 w 3173012"/>
              <a:gd name="connsiteY1" fmla="*/ 0 h 7365287"/>
              <a:gd name="connsiteX2" fmla="*/ 3173012 w 3173012"/>
              <a:gd name="connsiteY2" fmla="*/ 6704512 h 7365287"/>
              <a:gd name="connsiteX3" fmla="*/ 15376 w 3173012"/>
              <a:gd name="connsiteY3" fmla="*/ 7365287 h 7365287"/>
              <a:gd name="connsiteX4" fmla="*/ 0 w 3173012"/>
              <a:gd name="connsiteY4" fmla="*/ 340582 h 7365287"/>
              <a:gd name="connsiteX0" fmla="*/ 0 w 3135351"/>
              <a:gd name="connsiteY0" fmla="*/ 340582 h 7365287"/>
              <a:gd name="connsiteX1" fmla="*/ 1651246 w 3135351"/>
              <a:gd name="connsiteY1" fmla="*/ 0 h 7365287"/>
              <a:gd name="connsiteX2" fmla="*/ 3135351 w 3135351"/>
              <a:gd name="connsiteY2" fmla="*/ 6712517 h 7365287"/>
              <a:gd name="connsiteX3" fmla="*/ 15376 w 3135351"/>
              <a:gd name="connsiteY3" fmla="*/ 7365287 h 7365287"/>
              <a:gd name="connsiteX4" fmla="*/ 0 w 3135351"/>
              <a:gd name="connsiteY4" fmla="*/ 340582 h 736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35351" h="7365287">
                <a:moveTo>
                  <a:pt x="0" y="340582"/>
                </a:moveTo>
                <a:lnTo>
                  <a:pt x="1651246" y="0"/>
                </a:lnTo>
                <a:lnTo>
                  <a:pt x="3135351" y="6712517"/>
                </a:lnTo>
                <a:lnTo>
                  <a:pt x="15376" y="7365287"/>
                </a:lnTo>
                <a:cubicBezTo>
                  <a:pt x="10251" y="5023719"/>
                  <a:pt x="5125" y="2682150"/>
                  <a:pt x="0" y="340582"/>
                </a:cubicBezTo>
                <a:close/>
              </a:path>
            </a:pathLst>
          </a:custGeom>
          <a:solidFill>
            <a:srgbClr val="C9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003E65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fld id="{B36104D0-A07C-4EF3-99C5-8A685FAA59B7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9" name="Foliennummernplatzhalter 5"/>
          <p:cNvSpPr txBox="1">
            <a:spLocks/>
          </p:cNvSpPr>
          <p:nvPr userDrawn="1"/>
        </p:nvSpPr>
        <p:spPr>
          <a:xfrm>
            <a:off x="10862362" y="51407"/>
            <a:ext cx="132963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1200" kern="1200" smtClean="0">
                <a:solidFill>
                  <a:srgbClr val="8F2C41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Folie </a:t>
            </a:r>
            <a:fld id="{C8149ED2-C502-4555-BC8F-CC717B33F52B}" type="slidenum">
              <a:rPr smtClean="0"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‹Nr.›</a:t>
            </a:fld>
            <a:r>
              <a:rPr dirty="0"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von </a:t>
            </a:r>
            <a:r>
              <a:rPr lang="de-DE" dirty="0">
                <a:solidFill>
                  <a:srgbClr val="003E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dirty="0">
              <a:solidFill>
                <a:srgbClr val="003E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686628" y="5766946"/>
            <a:ext cx="2120680" cy="86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645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72" r:id="rId3"/>
    <p:sldLayoutId id="2147483675" r:id="rId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67" y="2159000"/>
            <a:ext cx="11275484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0000" rIns="91440" bIns="9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Bitte hir klicken, um Text einzugeben!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4570" name="Rectangle 5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67" y="6386513"/>
            <a:ext cx="25400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17.10.2023</a:t>
            </a:r>
          </a:p>
        </p:txBody>
      </p:sp>
      <p:sp>
        <p:nvSpPr>
          <p:cNvPr id="64571" name="Rectangle 5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6513"/>
            <a:ext cx="50800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de-DE" altLang="de-DE"/>
              <a:t>2.1 Amt für Soziales, Teilhabe und Versorgung</a:t>
            </a:r>
          </a:p>
        </p:txBody>
      </p:sp>
      <p:sp>
        <p:nvSpPr>
          <p:cNvPr id="64572" name="Rectangle 6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55817" y="6386513"/>
            <a:ext cx="13208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fld id="{8AB45CEE-059D-4B84-B4E8-856D2C6E131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0" name="Line 61"/>
          <p:cNvSpPr>
            <a:spLocks noChangeShapeType="1"/>
          </p:cNvSpPr>
          <p:nvPr userDrawn="1"/>
        </p:nvSpPr>
        <p:spPr bwMode="auto">
          <a:xfrm>
            <a:off x="0" y="6386513"/>
            <a:ext cx="12192000" cy="0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sz="1800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59833" y="989013"/>
            <a:ext cx="11516784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Bitte hier klicken,</a:t>
            </a:r>
            <a:br>
              <a:rPr lang="de-DE" altLang="de-DE"/>
            </a:br>
            <a:r>
              <a:rPr lang="de-DE" altLang="de-DE"/>
              <a:t>um Überschrift einzugeben!</a:t>
            </a:r>
          </a:p>
        </p:txBody>
      </p:sp>
      <p:grpSp>
        <p:nvGrpSpPr>
          <p:cNvPr id="1032" name="Group 71"/>
          <p:cNvGrpSpPr>
            <a:grpSpLocks/>
          </p:cNvGrpSpPr>
          <p:nvPr userDrawn="1"/>
        </p:nvGrpSpPr>
        <p:grpSpPr bwMode="auto">
          <a:xfrm>
            <a:off x="1" y="0"/>
            <a:ext cx="12187767" cy="900113"/>
            <a:chOff x="0" y="0"/>
            <a:chExt cx="5758" cy="567"/>
          </a:xfrm>
        </p:grpSpPr>
        <p:sp>
          <p:nvSpPr>
            <p:cNvPr id="1033" name="Rectangle 63"/>
            <p:cNvSpPr>
              <a:spLocks noChangeArrowheads="1"/>
            </p:cNvSpPr>
            <p:nvPr userDrawn="1"/>
          </p:nvSpPr>
          <p:spPr bwMode="auto">
            <a:xfrm>
              <a:off x="0" y="0"/>
              <a:ext cx="5758" cy="567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 sz="2400"/>
            </a:p>
          </p:txBody>
        </p:sp>
        <p:sp>
          <p:nvSpPr>
            <p:cNvPr id="1034" name="Line 64"/>
            <p:cNvSpPr>
              <a:spLocks noChangeShapeType="1"/>
            </p:cNvSpPr>
            <p:nvPr userDrawn="1"/>
          </p:nvSpPr>
          <p:spPr bwMode="auto">
            <a:xfrm>
              <a:off x="0" y="283"/>
              <a:ext cx="5758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800"/>
            </a:p>
          </p:txBody>
        </p:sp>
        <p:sp>
          <p:nvSpPr>
            <p:cNvPr id="1035" name="Line 65"/>
            <p:cNvSpPr>
              <a:spLocks noChangeShapeType="1"/>
            </p:cNvSpPr>
            <p:nvPr userDrawn="1"/>
          </p:nvSpPr>
          <p:spPr bwMode="auto">
            <a:xfrm>
              <a:off x="0" y="453"/>
              <a:ext cx="5758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800"/>
            </a:p>
          </p:txBody>
        </p:sp>
        <p:sp>
          <p:nvSpPr>
            <p:cNvPr id="1036" name="Line 66"/>
            <p:cNvSpPr>
              <a:spLocks noChangeShapeType="1"/>
            </p:cNvSpPr>
            <p:nvPr userDrawn="1"/>
          </p:nvSpPr>
          <p:spPr bwMode="auto">
            <a:xfrm>
              <a:off x="0" y="113"/>
              <a:ext cx="5758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 sz="1800"/>
            </a:p>
          </p:txBody>
        </p:sp>
        <p:graphicFrame>
          <p:nvGraphicFramePr>
            <p:cNvPr id="1037" name="Object 68"/>
            <p:cNvGraphicFramePr>
              <a:graphicFrameLocks noChangeAspect="1"/>
            </p:cNvGraphicFramePr>
            <p:nvPr userDrawn="1"/>
          </p:nvGraphicFramePr>
          <p:xfrm>
            <a:off x="5100" y="68"/>
            <a:ext cx="390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" name="Photo Editor Photo" r:id="rId14" imgW="2943636" imgH="3409524" progId="MSPhotoEd.3">
                    <p:embed/>
                  </p:oleObj>
                </mc:Choice>
                <mc:Fallback>
                  <p:oleObj name="Photo Editor Photo" r:id="rId14" imgW="2943636" imgH="3409524" progId="MSPhotoEd.3">
                    <p:embed/>
                    <p:pic>
                      <p:nvPicPr>
                        <p:cNvPr id="1037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00" y="68"/>
                          <a:ext cx="390" cy="4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8" name="Text Box 70"/>
            <p:cNvSpPr txBox="1">
              <a:spLocks noChangeArrowheads="1"/>
            </p:cNvSpPr>
            <p:nvPr userDrawn="1"/>
          </p:nvSpPr>
          <p:spPr bwMode="auto">
            <a:xfrm>
              <a:off x="294" y="67"/>
              <a:ext cx="1306" cy="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2000" tIns="72000" rIns="72000" bIns="72000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de-DE" altLang="de-DE" sz="1800">
                  <a:solidFill>
                    <a:srgbClr val="0033CC"/>
                  </a:solidFill>
                </a:rPr>
                <a:t>L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A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N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D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K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R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E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I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S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 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R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A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S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T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A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T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  <a:r>
                <a:rPr lang="de-DE" altLang="de-DE" sz="1800">
                  <a:solidFill>
                    <a:srgbClr val="0033CC"/>
                  </a:solidFill>
                </a:rPr>
                <a:t>T</a:t>
              </a:r>
              <a:r>
                <a:rPr lang="de-DE" altLang="de-DE" sz="600">
                  <a:solidFill>
                    <a:srgbClr val="0033CC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32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CC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CC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CC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400" b="1">
          <a:solidFill>
            <a:srgbClr val="0033CC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 b="1">
          <a:solidFill>
            <a:srgbClr val="0033CC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 b="1">
          <a:solidFill>
            <a:srgbClr val="0033CC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 b="1">
          <a:solidFill>
            <a:srgbClr val="0033CC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25000"/>
        </a:spcAft>
        <a:buClr>
          <a:srgbClr val="0033CC"/>
        </a:buClr>
        <a:buSzPct val="60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2500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2500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2500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25000"/>
        </a:spcAft>
        <a:buClr>
          <a:schemeClr val="accent1"/>
        </a:buClr>
        <a:buSzPct val="5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2500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2500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2500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2500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3484A27-FDE3-4FD5-91A1-CF9B15958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EEC95-E6CA-4FE7-87D1-C666E14508DC}" type="datetime1">
              <a:rPr lang="de-DE" smtClean="0"/>
              <a:pPr/>
              <a:t>22.01.2024</a:t>
            </a:fld>
            <a:endParaRPr lang="de-DE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4AB3AC89-2AA1-4C3E-8085-B050CFCBB283}"/>
              </a:ext>
            </a:extLst>
          </p:cNvPr>
          <p:cNvSpPr txBox="1">
            <a:spLocks/>
          </p:cNvSpPr>
          <p:nvPr/>
        </p:nvSpPr>
        <p:spPr>
          <a:xfrm>
            <a:off x="3233057" y="2290691"/>
            <a:ext cx="7413172" cy="143222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de-DE" sz="3600" b="1" kern="1200" dirty="0">
                <a:solidFill>
                  <a:srgbClr val="E7323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de-DE" dirty="0"/>
              <a:t>Beratung und Betreuung der Geflüchteten in Anschlussunterbringung</a:t>
            </a:r>
          </a:p>
        </p:txBody>
      </p:sp>
    </p:spTree>
    <p:extLst>
      <p:ext uri="{BB962C8B-B14F-4D97-AF65-F5344CB8AC3E}">
        <p14:creationId xmlns:p14="http://schemas.microsoft.com/office/powerpoint/2010/main" val="418134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4555" y="1628800"/>
            <a:ext cx="8307387" cy="2176732"/>
          </a:xfrm>
        </p:spPr>
        <p:txBody>
          <a:bodyPr/>
          <a:lstStyle/>
          <a:p>
            <a:pPr eaLnBrk="1" hangingPunct="1"/>
            <a:r>
              <a:rPr lang="de-DE" altLang="de-DE" sz="4400" dirty="0"/>
              <a:t>Integrationsmanagement</a:t>
            </a:r>
            <a:br>
              <a:rPr lang="de-DE" altLang="de-DE" sz="4400" dirty="0"/>
            </a:br>
            <a:br>
              <a:rPr lang="de-DE" altLang="de-DE" sz="4400" dirty="0"/>
            </a:br>
            <a:r>
              <a:rPr lang="de-DE" altLang="de-DE" sz="4400" dirty="0"/>
              <a:t>im Landkreis Rastatt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3136"/>
            <a:ext cx="8229600" cy="1745844"/>
          </a:xfrm>
        </p:spPr>
        <p:txBody>
          <a:bodyPr/>
          <a:lstStyle/>
          <a:p>
            <a:pPr eaLnBrk="1" hangingPunct="1"/>
            <a:r>
              <a:rPr lang="de-DE" altLang="de-DE" sz="3200" dirty="0"/>
              <a:t>Bürgerinformationsveranstaltung „Geflüchtete in Rastatt“</a:t>
            </a:r>
          </a:p>
          <a:p>
            <a:pPr eaLnBrk="1" hangingPunct="1"/>
            <a:r>
              <a:rPr lang="de-DE" altLang="de-DE" sz="3200" dirty="0"/>
              <a:t>24. Januar 2024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 dirty="0"/>
              <a:t>Ausgangssituation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82776" y="1844824"/>
            <a:ext cx="8029649" cy="4176464"/>
          </a:xfrm>
        </p:spPr>
        <p:txBody>
          <a:bodyPr/>
          <a:lstStyle/>
          <a:p>
            <a:pPr>
              <a:defRPr/>
            </a:pPr>
            <a:r>
              <a:rPr lang="de-DE" sz="2000" dirty="0"/>
              <a:t>Im Jahr </a:t>
            </a:r>
            <a:r>
              <a:rPr lang="de-DE" sz="2000" b="1" dirty="0"/>
              <a:t>2017</a:t>
            </a:r>
            <a:r>
              <a:rPr lang="de-DE" sz="2000" dirty="0"/>
              <a:t> ruft das Land Baden-Württemberg den Pakt für Integration und damit auch das Integrationsmanagement ins Leben</a:t>
            </a:r>
          </a:p>
          <a:p>
            <a:pPr>
              <a:defRPr/>
            </a:pPr>
            <a:r>
              <a:rPr lang="de-DE" sz="2000" dirty="0"/>
              <a:t>Ziel: </a:t>
            </a:r>
            <a:r>
              <a:rPr lang="de-DE" sz="2000" b="1" dirty="0"/>
              <a:t>Unterstützung</a:t>
            </a:r>
            <a:r>
              <a:rPr lang="de-DE" sz="2000" dirty="0"/>
              <a:t> der Kommunen bei der </a:t>
            </a:r>
            <a:r>
              <a:rPr lang="de-DE" sz="2000" b="1" dirty="0"/>
              <a:t>Integration</a:t>
            </a:r>
            <a:r>
              <a:rPr lang="de-DE" sz="2000" dirty="0"/>
              <a:t> von Geflüchteten in der Anschlussunterbringung (AU)</a:t>
            </a:r>
          </a:p>
          <a:p>
            <a:pPr>
              <a:defRPr/>
            </a:pPr>
            <a:r>
              <a:rPr lang="de-DE" sz="2000" dirty="0"/>
              <a:t>Start im Landkreis zum 1. Januar 2018 an </a:t>
            </a:r>
            <a:r>
              <a:rPr lang="de-DE" sz="2000" b="1" dirty="0"/>
              <a:t>3 Standorten </a:t>
            </a:r>
            <a:r>
              <a:rPr lang="de-DE" sz="2000" dirty="0"/>
              <a:t>(Rastatt, Bühl, Gaggenau)</a:t>
            </a:r>
          </a:p>
          <a:p>
            <a:pPr>
              <a:defRPr/>
            </a:pPr>
            <a:r>
              <a:rPr lang="de-DE" sz="2000" dirty="0"/>
              <a:t>Außer der Gemeinde </a:t>
            </a:r>
            <a:r>
              <a:rPr lang="de-DE" sz="2000" dirty="0" err="1"/>
              <a:t>Iffezheim</a:t>
            </a:r>
            <a:r>
              <a:rPr lang="de-DE" sz="2000" dirty="0"/>
              <a:t> beauftragen alle Kommunen im Landkreis das Landratsamt mit der Wahrnehmung des Integrationsmanagements</a:t>
            </a:r>
          </a:p>
          <a:p>
            <a:pPr>
              <a:defRPr/>
            </a:pPr>
            <a:r>
              <a:rPr lang="de-DE" sz="2000" dirty="0"/>
              <a:t>Gefördert durch das Sozialministerium aus Mitteln des Landes Baden-Württemberg.</a:t>
            </a:r>
          </a:p>
          <a:p>
            <a:pPr>
              <a:defRPr/>
            </a:pPr>
            <a:endParaRPr lang="de-DE" sz="2000" dirty="0"/>
          </a:p>
          <a:p>
            <a:pPr>
              <a:defRPr/>
            </a:pPr>
            <a:endParaRPr lang="de-DE" sz="2000" dirty="0"/>
          </a:p>
        </p:txBody>
      </p:sp>
      <p:sp>
        <p:nvSpPr>
          <p:cNvPr id="16388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Aft>
                <a:spcPct val="25000"/>
              </a:spcAft>
              <a:buClr>
                <a:srgbClr val="0033CC"/>
              </a:buClr>
              <a:buSzPct val="60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1400" dirty="0">
                <a:solidFill>
                  <a:srgbClr val="1C1C1C"/>
                </a:solidFill>
              </a:rPr>
              <a:t>24.01.2024</a:t>
            </a:r>
          </a:p>
        </p:txBody>
      </p:sp>
      <p:sp>
        <p:nvSpPr>
          <p:cNvPr id="163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Aft>
                <a:spcPct val="25000"/>
              </a:spcAft>
              <a:buClr>
                <a:srgbClr val="0033CC"/>
              </a:buClr>
              <a:buSzPct val="60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6D180913-F8D7-45B8-A599-8A3CCB139BA0}" type="slidenum">
              <a:rPr lang="de-DE" altLang="de-DE" sz="1400">
                <a:solidFill>
                  <a:srgbClr val="1C1C1C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3</a:t>
            </a:fld>
            <a:endParaRPr lang="de-DE" altLang="de-DE" sz="1400">
              <a:solidFill>
                <a:srgbClr val="1C1C1C"/>
              </a:solidFill>
            </a:endParaRPr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4295800" y="6386699"/>
            <a:ext cx="38100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>
                <a:solidFill>
                  <a:srgbClr val="1C1C1C"/>
                </a:solidFill>
              </a:rPr>
              <a:t>2.1 Amt für Soziales, Teilhabe und Versorgung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3200" dirty="0"/>
              <a:t>Aufgaben und Ziele des Integrationsmanagements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56496" y="2348880"/>
            <a:ext cx="8456613" cy="3456384"/>
          </a:xfrm>
        </p:spPr>
        <p:txBody>
          <a:bodyPr/>
          <a:lstStyle/>
          <a:p>
            <a:pPr>
              <a:defRPr/>
            </a:pPr>
            <a:r>
              <a:rPr lang="de-DE" sz="2000" dirty="0"/>
              <a:t>Förderung des </a:t>
            </a:r>
            <a:r>
              <a:rPr lang="de-DE" sz="2000" b="1" dirty="0"/>
              <a:t>individuellen</a:t>
            </a:r>
            <a:r>
              <a:rPr lang="de-DE" sz="2000" dirty="0"/>
              <a:t> Integrationsprozesses </a:t>
            </a:r>
          </a:p>
          <a:p>
            <a:pPr>
              <a:defRPr/>
            </a:pPr>
            <a:r>
              <a:rPr lang="de-DE" sz="2000" dirty="0"/>
              <a:t>Sozialberatung </a:t>
            </a:r>
            <a:r>
              <a:rPr lang="de-DE" sz="2000" b="1" dirty="0"/>
              <a:t>zu allen Fragen des täglichen Lebens </a:t>
            </a:r>
            <a:r>
              <a:rPr lang="de-DE" sz="2000" dirty="0"/>
              <a:t>(Arbeitsmarktintegration, Leistungen, Spracherwerb, …)</a:t>
            </a:r>
          </a:p>
          <a:p>
            <a:pPr>
              <a:defRPr/>
            </a:pPr>
            <a:r>
              <a:rPr lang="de-DE" sz="2000" dirty="0"/>
              <a:t>Erarbeiten von </a:t>
            </a:r>
            <a:r>
              <a:rPr lang="de-DE" sz="2000" b="1" dirty="0"/>
              <a:t>Zielen und Handlungsschritten </a:t>
            </a:r>
            <a:r>
              <a:rPr lang="de-DE" sz="2000" dirty="0"/>
              <a:t>in einem </a:t>
            </a:r>
            <a:r>
              <a:rPr lang="de-DE" sz="2000" b="1" dirty="0"/>
              <a:t>Integrationsplan</a:t>
            </a:r>
          </a:p>
          <a:p>
            <a:pPr>
              <a:defRPr/>
            </a:pPr>
            <a:r>
              <a:rPr lang="de-DE" sz="2000" b="1" dirty="0"/>
              <a:t>Vernetzung</a:t>
            </a:r>
            <a:r>
              <a:rPr lang="de-DE" sz="2000" dirty="0"/>
              <a:t> mit anderen am Integrationsprozess beteiligten Akteuren (z.B. Stadt Rastatt, Jobcenter, Ehrenamt…)</a:t>
            </a:r>
          </a:p>
          <a:p>
            <a:pPr marL="914400" lvl="2" indent="0">
              <a:buNone/>
              <a:defRPr/>
            </a:pPr>
            <a:endParaRPr lang="de-DE" sz="2000" i="1" dirty="0"/>
          </a:p>
          <a:p>
            <a:pPr marL="914400" lvl="2" indent="0">
              <a:buNone/>
              <a:defRPr/>
            </a:pPr>
            <a:r>
              <a:rPr lang="de-DE" sz="2000" dirty="0"/>
              <a:t>Fachliche Grundsätze: </a:t>
            </a:r>
            <a:r>
              <a:rPr lang="de-DE" sz="2000" b="1" dirty="0"/>
              <a:t>Freiwilligkeit</a:t>
            </a:r>
            <a:r>
              <a:rPr lang="de-DE" sz="2000" dirty="0"/>
              <a:t> und </a:t>
            </a:r>
            <a:r>
              <a:rPr lang="de-DE" sz="2000" b="1" dirty="0"/>
              <a:t>Hilfe zur Selbsthilfe</a:t>
            </a:r>
            <a:endParaRPr lang="de-DE" dirty="0"/>
          </a:p>
        </p:txBody>
      </p:sp>
      <p:sp>
        <p:nvSpPr>
          <p:cNvPr id="16388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Aft>
                <a:spcPct val="25000"/>
              </a:spcAft>
              <a:buClr>
                <a:srgbClr val="0033CC"/>
              </a:buClr>
              <a:buSzPct val="60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1400" dirty="0">
                <a:solidFill>
                  <a:srgbClr val="1C1C1C"/>
                </a:solidFill>
              </a:rPr>
              <a:t>24.01.2024</a:t>
            </a:r>
          </a:p>
        </p:txBody>
      </p:sp>
      <p:sp>
        <p:nvSpPr>
          <p:cNvPr id="163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Aft>
                <a:spcPct val="25000"/>
              </a:spcAft>
              <a:buClr>
                <a:srgbClr val="0033CC"/>
              </a:buClr>
              <a:buSzPct val="60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6D180913-F8D7-45B8-A599-8A3CCB139BA0}" type="slidenum">
              <a:rPr lang="de-DE" altLang="de-DE" sz="1400">
                <a:solidFill>
                  <a:srgbClr val="1C1C1C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4</a:t>
            </a:fld>
            <a:endParaRPr lang="de-DE" altLang="de-DE" sz="1400" dirty="0">
              <a:solidFill>
                <a:srgbClr val="1C1C1C"/>
              </a:solidFill>
            </a:endParaRPr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4295800" y="6386699"/>
            <a:ext cx="38100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>
                <a:solidFill>
                  <a:srgbClr val="1C1C1C"/>
                </a:solidFill>
              </a:rPr>
              <a:t>2.1 Amt für Soziales, Teilhabe und Versorgung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9577" y="5157193"/>
            <a:ext cx="531187" cy="46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5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1793875" y="989014"/>
            <a:ext cx="8637588" cy="711795"/>
          </a:xfrm>
        </p:spPr>
        <p:txBody>
          <a:bodyPr/>
          <a:lstStyle/>
          <a:p>
            <a:r>
              <a:rPr lang="de-DE" altLang="de-DE" sz="3200" dirty="0"/>
              <a:t>Situation in der Stadt Rastatt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84363" y="2204864"/>
            <a:ext cx="8456613" cy="3600400"/>
          </a:xfrm>
        </p:spPr>
        <p:txBody>
          <a:bodyPr/>
          <a:lstStyle/>
          <a:p>
            <a:pPr>
              <a:defRPr/>
            </a:pPr>
            <a:r>
              <a:rPr lang="de-DE" sz="2000" dirty="0"/>
              <a:t>Aktuell </a:t>
            </a:r>
            <a:r>
              <a:rPr lang="de-DE" sz="2000" b="1" dirty="0"/>
              <a:t>6 Integrationsmanager*innen </a:t>
            </a:r>
            <a:r>
              <a:rPr lang="de-DE" sz="2000" dirty="0"/>
              <a:t>für die Geflüchteten in der Stadt Rastatt eingesetzt</a:t>
            </a:r>
          </a:p>
          <a:p>
            <a:pPr>
              <a:defRPr/>
            </a:pPr>
            <a:r>
              <a:rPr lang="de-DE" sz="2000" b="1" dirty="0"/>
              <a:t>Zuständigkeit</a:t>
            </a:r>
            <a:r>
              <a:rPr lang="de-DE" sz="2000" dirty="0"/>
              <a:t> richtet sich nach Anfangsbuchstabe des Familiennamens</a:t>
            </a:r>
          </a:p>
          <a:p>
            <a:pPr>
              <a:defRPr/>
            </a:pPr>
            <a:r>
              <a:rPr lang="de-DE" sz="2000" dirty="0"/>
              <a:t>Aktuelle Zuständigkeitsliste und Kontaktdaten in den Unterkünften, auf der </a:t>
            </a:r>
            <a:r>
              <a:rPr lang="de-DE" sz="2000" b="1" dirty="0"/>
              <a:t>Homepage des Landratsamtes </a:t>
            </a:r>
            <a:r>
              <a:rPr lang="de-DE" sz="2000" dirty="0"/>
              <a:t>und in der </a:t>
            </a:r>
            <a:r>
              <a:rPr lang="de-DE" sz="2000" b="1" dirty="0" err="1"/>
              <a:t>Integreat</a:t>
            </a:r>
            <a:r>
              <a:rPr lang="de-DE" sz="2000" dirty="0"/>
              <a:t>-App</a:t>
            </a:r>
          </a:p>
          <a:p>
            <a:pPr>
              <a:defRPr/>
            </a:pPr>
            <a:r>
              <a:rPr lang="de-DE" sz="2000" b="1" dirty="0"/>
              <a:t>Kontaktaufnahme erfolgt durch die Geflüchteten </a:t>
            </a:r>
            <a:r>
              <a:rPr lang="de-DE" sz="2000" dirty="0"/>
              <a:t>(i.d.R. telefonisch oder per E-Mail)</a:t>
            </a:r>
          </a:p>
          <a:p>
            <a:pPr>
              <a:defRPr/>
            </a:pPr>
            <a:r>
              <a:rPr lang="de-DE" sz="2000" b="1" dirty="0"/>
              <a:t>Zeitnahe Terminvergabe zur Erstberatung </a:t>
            </a:r>
            <a:r>
              <a:rPr lang="de-DE" sz="2000" dirty="0"/>
              <a:t>mit zuständigem Integrationsmanager im Landratsamt</a:t>
            </a:r>
          </a:p>
          <a:p>
            <a:pPr marL="914400" lvl="2" indent="0">
              <a:buNone/>
              <a:defRPr/>
            </a:pPr>
            <a:endParaRPr lang="de-DE" sz="2000" i="1" dirty="0"/>
          </a:p>
        </p:txBody>
      </p:sp>
      <p:sp>
        <p:nvSpPr>
          <p:cNvPr id="16388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Aft>
                <a:spcPct val="25000"/>
              </a:spcAft>
              <a:buClr>
                <a:srgbClr val="0033CC"/>
              </a:buClr>
              <a:buSzPct val="60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1400" dirty="0">
                <a:solidFill>
                  <a:srgbClr val="1C1C1C"/>
                </a:solidFill>
              </a:rPr>
              <a:t>24.01.2024</a:t>
            </a:r>
          </a:p>
        </p:txBody>
      </p:sp>
      <p:sp>
        <p:nvSpPr>
          <p:cNvPr id="163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Aft>
                <a:spcPct val="25000"/>
              </a:spcAft>
              <a:buClr>
                <a:srgbClr val="0033CC"/>
              </a:buClr>
              <a:buSzPct val="60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6D180913-F8D7-45B8-A599-8A3CCB139BA0}" type="slidenum">
              <a:rPr lang="de-DE" altLang="de-DE" sz="1400">
                <a:solidFill>
                  <a:srgbClr val="1C1C1C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5</a:t>
            </a:fld>
            <a:endParaRPr lang="de-DE" altLang="de-DE" sz="1400" dirty="0">
              <a:solidFill>
                <a:srgbClr val="1C1C1C"/>
              </a:solidFill>
            </a:endParaRPr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4295800" y="6386699"/>
            <a:ext cx="38100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>
                <a:solidFill>
                  <a:srgbClr val="1C1C1C"/>
                </a:solidFill>
              </a:rPr>
              <a:t>2.1 Amt für Soziales, Teilhabe und Versorgung</a:t>
            </a:r>
          </a:p>
        </p:txBody>
      </p:sp>
    </p:spTree>
    <p:extLst>
      <p:ext uri="{BB962C8B-B14F-4D97-AF65-F5344CB8AC3E}">
        <p14:creationId xmlns:p14="http://schemas.microsoft.com/office/powerpoint/2010/main" val="331779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1793875" y="989014"/>
            <a:ext cx="8637588" cy="711795"/>
          </a:xfrm>
        </p:spPr>
        <p:txBody>
          <a:bodyPr/>
          <a:lstStyle/>
          <a:p>
            <a:r>
              <a:rPr lang="de-DE" altLang="de-DE" sz="3200" dirty="0"/>
              <a:t>Situation in der Stadt Rastatt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84363" y="2276872"/>
            <a:ext cx="8456613" cy="3096344"/>
          </a:xfrm>
        </p:spPr>
        <p:txBody>
          <a:bodyPr/>
          <a:lstStyle/>
          <a:p>
            <a:pPr>
              <a:defRPr/>
            </a:pPr>
            <a:r>
              <a:rPr lang="de-DE" sz="2000" dirty="0"/>
              <a:t>Weitere Termine zur </a:t>
            </a:r>
            <a:r>
              <a:rPr lang="de-DE" sz="2000" b="1" dirty="0"/>
              <a:t>Fortschreibung</a:t>
            </a:r>
            <a:r>
              <a:rPr lang="de-DE" sz="2000" dirty="0"/>
              <a:t> der Ziele im </a:t>
            </a:r>
            <a:r>
              <a:rPr lang="de-DE" sz="2000" b="1" dirty="0"/>
              <a:t>Integrationsplan</a:t>
            </a:r>
            <a:r>
              <a:rPr lang="de-DE" sz="2000" dirty="0"/>
              <a:t> nach individuellem Bedarf</a:t>
            </a:r>
          </a:p>
          <a:p>
            <a:pPr>
              <a:defRPr/>
            </a:pPr>
            <a:r>
              <a:rPr lang="de-DE" sz="2000" dirty="0"/>
              <a:t>Aber auch Terminvereinbarung zur Klärung </a:t>
            </a:r>
            <a:r>
              <a:rPr lang="de-DE" sz="2000" b="1" dirty="0"/>
              <a:t>akuter Anliegen </a:t>
            </a:r>
            <a:r>
              <a:rPr lang="de-DE" sz="2000" dirty="0"/>
              <a:t>(Existenzsicherung, Aufenthalt, Kinderbetreuung…)</a:t>
            </a:r>
          </a:p>
          <a:p>
            <a:pPr>
              <a:defRPr/>
            </a:pPr>
            <a:r>
              <a:rPr lang="de-DE" sz="2000" b="1" dirty="0"/>
              <a:t>Grundziel</a:t>
            </a:r>
            <a:r>
              <a:rPr lang="de-DE" sz="2000" dirty="0"/>
              <a:t>: Geflüchtete in die Lage zu versetzen, sich </a:t>
            </a:r>
            <a:r>
              <a:rPr lang="de-DE" sz="2000" b="1" dirty="0"/>
              <a:t>selbst</a:t>
            </a:r>
            <a:r>
              <a:rPr lang="de-DE" sz="2000" dirty="0"/>
              <a:t> bei den zuständigen Behörden </a:t>
            </a:r>
            <a:r>
              <a:rPr lang="de-DE" sz="2000" b="1" dirty="0"/>
              <a:t>zurecht</a:t>
            </a:r>
            <a:r>
              <a:rPr lang="de-DE" sz="2000" dirty="0"/>
              <a:t> zu </a:t>
            </a:r>
            <a:r>
              <a:rPr lang="de-DE" sz="2000" b="1" dirty="0"/>
              <a:t>finden</a:t>
            </a:r>
            <a:endParaRPr lang="de-DE" sz="2000" dirty="0"/>
          </a:p>
          <a:p>
            <a:pPr>
              <a:defRPr/>
            </a:pPr>
            <a:r>
              <a:rPr lang="de-DE" sz="2000" b="1" dirty="0"/>
              <a:t>Zielerreichung</a:t>
            </a:r>
            <a:r>
              <a:rPr lang="de-DE" sz="2000" dirty="0"/>
              <a:t> und </a:t>
            </a:r>
            <a:r>
              <a:rPr lang="de-DE" sz="2000" b="1" dirty="0"/>
              <a:t>Fallabschluss</a:t>
            </a:r>
            <a:r>
              <a:rPr lang="de-DE" sz="2000" dirty="0"/>
              <a:t> spätestens </a:t>
            </a:r>
            <a:r>
              <a:rPr lang="de-DE" sz="2000" b="1" dirty="0"/>
              <a:t>nach</a:t>
            </a:r>
            <a:r>
              <a:rPr lang="de-DE" sz="2000" dirty="0"/>
              <a:t> </a:t>
            </a:r>
            <a:r>
              <a:rPr lang="de-DE" sz="2000" b="1" dirty="0"/>
              <a:t>3 Jahren</a:t>
            </a:r>
            <a:r>
              <a:rPr lang="de-DE" sz="2000" dirty="0"/>
              <a:t> vorgesehen</a:t>
            </a:r>
          </a:p>
          <a:p>
            <a:pPr marL="914400" lvl="2" indent="0">
              <a:buNone/>
              <a:defRPr/>
            </a:pPr>
            <a:endParaRPr lang="de-DE" sz="2000" i="1" dirty="0"/>
          </a:p>
        </p:txBody>
      </p:sp>
      <p:sp>
        <p:nvSpPr>
          <p:cNvPr id="16388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Aft>
                <a:spcPct val="25000"/>
              </a:spcAft>
              <a:buClr>
                <a:srgbClr val="0033CC"/>
              </a:buClr>
              <a:buSzPct val="60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de-DE" altLang="de-DE" sz="1400" dirty="0">
                <a:solidFill>
                  <a:srgbClr val="1C1C1C"/>
                </a:solidFill>
              </a:rPr>
              <a:t>24.01.2024</a:t>
            </a:r>
          </a:p>
        </p:txBody>
      </p:sp>
      <p:sp>
        <p:nvSpPr>
          <p:cNvPr id="1639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Aft>
                <a:spcPct val="25000"/>
              </a:spcAft>
              <a:buClr>
                <a:srgbClr val="0033CC"/>
              </a:buClr>
              <a:buSzPct val="60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6D180913-F8D7-45B8-A599-8A3CCB139BA0}" type="slidenum">
              <a:rPr lang="de-DE" altLang="de-DE" sz="1400">
                <a:solidFill>
                  <a:srgbClr val="1C1C1C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6</a:t>
            </a:fld>
            <a:endParaRPr lang="de-DE" altLang="de-DE" sz="1400" dirty="0">
              <a:solidFill>
                <a:srgbClr val="1C1C1C"/>
              </a:solidFill>
            </a:endParaRPr>
          </a:p>
        </p:txBody>
      </p:sp>
      <p:sp>
        <p:nvSpPr>
          <p:cNvPr id="7" name="Fußzeilenplatzhalter 4"/>
          <p:cNvSpPr txBox="1">
            <a:spLocks/>
          </p:cNvSpPr>
          <p:nvPr/>
        </p:nvSpPr>
        <p:spPr bwMode="auto">
          <a:xfrm>
            <a:off x="4295800" y="6386699"/>
            <a:ext cx="38100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2"/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 dirty="0">
                <a:solidFill>
                  <a:srgbClr val="1C1C1C"/>
                </a:solidFill>
              </a:rPr>
              <a:t>2.1 Amt für Soziales, Teilhabe und Versorgung</a:t>
            </a:r>
          </a:p>
        </p:txBody>
      </p:sp>
    </p:spTree>
    <p:extLst>
      <p:ext uri="{BB962C8B-B14F-4D97-AF65-F5344CB8AC3E}">
        <p14:creationId xmlns:p14="http://schemas.microsoft.com/office/powerpoint/2010/main" val="86500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B11CFF-E90A-46DD-85DB-26A5E6555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20200" cy="1325563"/>
          </a:xfrm>
        </p:spPr>
        <p:txBody>
          <a:bodyPr/>
          <a:lstStyle/>
          <a:p>
            <a:r>
              <a:rPr lang="de-DE" dirty="0"/>
              <a:t>Ergänzende Angebote des Kundenbereichs Integration und Gemeinwesenarbeit der Stadt Rastatt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F25E5E-05D2-41FE-B52C-0301B2214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11603"/>
            <a:ext cx="8466056" cy="4065359"/>
          </a:xfrm>
        </p:spPr>
        <p:txBody>
          <a:bodyPr/>
          <a:lstStyle/>
          <a:p>
            <a:r>
              <a:rPr lang="de-DE" sz="2400" dirty="0">
                <a:sym typeface="Wingdings" panose="05000000000000000000" pitchFamily="2" charset="2"/>
              </a:rPr>
              <a:t>Begegnungsangebote, z.B. Café International im Rossi-Haus</a:t>
            </a:r>
          </a:p>
          <a:p>
            <a:r>
              <a:rPr lang="de-DE" sz="2400" dirty="0">
                <a:sym typeface="Wingdings" panose="05000000000000000000" pitchFamily="2" charset="2"/>
              </a:rPr>
              <a:t>Unterstützung und Begleitung ehrenamtlich Engagierter in der Flüchtlingsarbeit</a:t>
            </a:r>
          </a:p>
          <a:p>
            <a:r>
              <a:rPr lang="de-DE" sz="2400" dirty="0">
                <a:sym typeface="Wingdings" panose="05000000000000000000" pitchFamily="2" charset="2"/>
              </a:rPr>
              <a:t>Koordinierung ehrenamtlicher Angebote</a:t>
            </a:r>
          </a:p>
          <a:p>
            <a:pPr lvl="1"/>
            <a:r>
              <a:rPr lang="de-DE" sz="2000" dirty="0">
                <a:sym typeface="Wingdings" panose="05000000000000000000" pitchFamily="2" charset="2"/>
              </a:rPr>
              <a:t>Niedrigschwellige Sprachangebote</a:t>
            </a:r>
          </a:p>
          <a:p>
            <a:pPr lvl="1"/>
            <a:r>
              <a:rPr lang="de-DE" sz="2000" dirty="0">
                <a:sym typeface="Wingdings" panose="05000000000000000000" pitchFamily="2" charset="2"/>
              </a:rPr>
              <a:t>Lernhilfen</a:t>
            </a:r>
          </a:p>
          <a:p>
            <a:pPr lvl="1"/>
            <a:r>
              <a:rPr lang="de-DE" sz="2000" dirty="0">
                <a:sym typeface="Wingdings" panose="05000000000000000000" pitchFamily="2" charset="2"/>
              </a:rPr>
              <a:t>Spielgruppe für Kinder</a:t>
            </a:r>
          </a:p>
          <a:p>
            <a:r>
              <a:rPr lang="de-DE" sz="2400" dirty="0">
                <a:sym typeface="Wingdings" panose="05000000000000000000" pitchFamily="2" charset="2"/>
              </a:rPr>
              <a:t>Zusammenarbeit mit Vereinen</a:t>
            </a:r>
            <a:endParaRPr lang="de-DE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61F7D3-E429-4A35-BDA8-13043713F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1E87-6A9F-4609-BC82-72A6555F3B55}" type="datetime1">
              <a:rPr lang="de-DE" smtClean="0"/>
              <a:t>22.01.2024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4043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794B0-1E8F-47BA-A3FB-A2A5342F3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Zusammenarbeit im Netzwerk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18537C0-8644-42E6-B590-26EF67A4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A5E3-9610-43EC-BB21-78D042EEDDC8}" type="datetime1">
              <a:rPr lang="de-DE" smtClean="0"/>
              <a:t>22.01.2024</a:t>
            </a:fld>
            <a:endParaRPr lang="de-DE" dirty="0"/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26680F02-F5AF-44E5-9AE8-0D39C9B4A2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7145504"/>
              </p:ext>
            </p:extLst>
          </p:nvPr>
        </p:nvGraphicFramePr>
        <p:xfrm>
          <a:off x="4" y="1200145"/>
          <a:ext cx="7899254" cy="7092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0963639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RA-Präsentationsvorlage">
  <a:themeElements>
    <a:clrScheme name="LRA-Präsentationsvorlag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LRA-Präsentationsvorlag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LRA-Präsentationsvorla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RA-Präsentationsvorlag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A-Präsentationsvorlag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A-Präsentationsvorlag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RA-Präsentationsvorla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A-Präsentationsvorla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RA-Präsentationsvorlag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387</Words>
  <Application>Microsoft Office PowerPoint</Application>
  <PresentationFormat>Breitbild</PresentationFormat>
  <Paragraphs>62</Paragraphs>
  <Slides>8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6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20" baseType="lpstr">
      <vt:lpstr>Arial</vt:lpstr>
      <vt:lpstr>Calibri</vt:lpstr>
      <vt:lpstr>Tahoma</vt:lpstr>
      <vt:lpstr>Wingdings</vt:lpstr>
      <vt:lpstr>4_Office Theme</vt:lpstr>
      <vt:lpstr>3_Office Theme</vt:lpstr>
      <vt:lpstr>5_Office Theme</vt:lpstr>
      <vt:lpstr>1_Office Theme</vt:lpstr>
      <vt:lpstr>2_Office Theme</vt:lpstr>
      <vt:lpstr>LRA-Präsentationsvorlage</vt:lpstr>
      <vt:lpstr>Photo Editor Photo</vt:lpstr>
      <vt:lpstr>Grafik</vt:lpstr>
      <vt:lpstr>PowerPoint-Präsentation</vt:lpstr>
      <vt:lpstr>Integrationsmanagement  im Landkreis Rastatt</vt:lpstr>
      <vt:lpstr>Ausgangssituation</vt:lpstr>
      <vt:lpstr>Aufgaben und Ziele des Integrationsmanagements</vt:lpstr>
      <vt:lpstr>Situation in der Stadt Rastatt</vt:lpstr>
      <vt:lpstr>Situation in der Stadt Rastatt</vt:lpstr>
      <vt:lpstr>Ergänzende Angebote des Kundenbereichs Integration und Gemeinwesenarbeit der Stadt Rastatt</vt:lpstr>
      <vt:lpstr>Zusammenarbeit im Netzwerk</vt:lpstr>
    </vt:vector>
  </TitlesOfParts>
  <Company>Stadt Rastatt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R042S11</dc:creator>
  <cp:lastModifiedBy>r920s01</cp:lastModifiedBy>
  <cp:revision>144</cp:revision>
  <dcterms:created xsi:type="dcterms:W3CDTF">2022-06-03T12:04:13Z</dcterms:created>
  <dcterms:modified xsi:type="dcterms:W3CDTF">2024-01-22T07:27:49Z</dcterms:modified>
</cp:coreProperties>
</file>